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13" r:id="rId4"/>
    <p:sldId id="257" r:id="rId5"/>
    <p:sldId id="314" r:id="rId6"/>
    <p:sldId id="264" r:id="rId7"/>
    <p:sldId id="265" r:id="rId8"/>
    <p:sldId id="290" r:id="rId9"/>
    <p:sldId id="270" r:id="rId10"/>
    <p:sldId id="292" r:id="rId11"/>
    <p:sldId id="271" r:id="rId12"/>
    <p:sldId id="291" r:id="rId13"/>
    <p:sldId id="272" r:id="rId14"/>
    <p:sldId id="293" r:id="rId15"/>
    <p:sldId id="267" r:id="rId16"/>
    <p:sldId id="294" r:id="rId17"/>
    <p:sldId id="273" r:id="rId18"/>
    <p:sldId id="295" r:id="rId19"/>
    <p:sldId id="274" r:id="rId20"/>
    <p:sldId id="296" r:id="rId21"/>
    <p:sldId id="275" r:id="rId22"/>
    <p:sldId id="297" r:id="rId23"/>
    <p:sldId id="266" r:id="rId24"/>
    <p:sldId id="299" r:id="rId25"/>
    <p:sldId id="278" r:id="rId26"/>
    <p:sldId id="300" r:id="rId27"/>
    <p:sldId id="281" r:id="rId28"/>
    <p:sldId id="301" r:id="rId29"/>
    <p:sldId id="279" r:id="rId30"/>
    <p:sldId id="302" r:id="rId31"/>
    <p:sldId id="276" r:id="rId32"/>
    <p:sldId id="303" r:id="rId33"/>
    <p:sldId id="282" r:id="rId34"/>
    <p:sldId id="304" r:id="rId35"/>
    <p:sldId id="283" r:id="rId36"/>
    <p:sldId id="305" r:id="rId37"/>
    <p:sldId id="284" r:id="rId38"/>
    <p:sldId id="306" r:id="rId39"/>
    <p:sldId id="277" r:id="rId40"/>
    <p:sldId id="307" r:id="rId41"/>
    <p:sldId id="285" r:id="rId42"/>
    <p:sldId id="308" r:id="rId43"/>
    <p:sldId id="309" r:id="rId44"/>
    <p:sldId id="286" r:id="rId45"/>
    <p:sldId id="310" r:id="rId46"/>
    <p:sldId id="287" r:id="rId4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990000"/>
    <a:srgbClr val="194F34"/>
    <a:srgbClr val="1E5C3D"/>
    <a:srgbClr val="005400"/>
    <a:srgbClr val="003300"/>
    <a:srgbClr val="008000"/>
    <a:srgbClr val="006600"/>
    <a:srgbClr val="007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>
        <p:scale>
          <a:sx n="101" d="100"/>
          <a:sy n="101" d="100"/>
        </p:scale>
        <p:origin x="-48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2DBCC-F79C-4C90-B808-1262214ADB1C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E0B1BB-D955-4434-87BC-395CD8EFEEFE}">
      <dgm:prSet phldrT="[Текст]" custT="1"/>
      <dgm:spPr>
        <a:gradFill rotWithShape="0">
          <a:gsLst>
            <a:gs pos="0">
              <a:srgbClr val="9EEAFF">
                <a:alpha val="70000"/>
              </a:srgbClr>
            </a:gs>
            <a:gs pos="35000">
              <a:srgbClr val="BBEFFF">
                <a:alpha val="70000"/>
              </a:srgbClr>
            </a:gs>
            <a:gs pos="100000">
              <a:srgbClr val="E4F9FF">
                <a:alpha val="70000"/>
              </a:srgbClr>
            </a:gs>
          </a:gsLst>
        </a:gradFill>
      </dgm:spPr>
      <dgm:t>
        <a:bodyPr lIns="144000"/>
        <a:lstStyle/>
        <a:p>
          <a:pPr>
            <a:spcAft>
              <a:spcPts val="0"/>
            </a:spcAft>
          </a:pPr>
          <a:r>
            <a:rPr lang="ru-RU" sz="1800" dirty="0" smtClean="0"/>
            <a:t>В случае верного ответа, заработанные баллы зачисляются в копилку отвечающей команде </a:t>
          </a:r>
          <a:r>
            <a:rPr lang="ru-RU" sz="1600" dirty="0" smtClean="0"/>
            <a:t>(в противном случае не отдаются никому).</a:t>
          </a:r>
          <a:endParaRPr lang="ru-RU" sz="1600" dirty="0"/>
        </a:p>
      </dgm:t>
    </dgm:pt>
    <dgm:pt modelId="{545A3E8F-E187-4BBE-915F-E446B37732C0}" type="parTrans" cxnId="{0E522ECE-1C11-48B6-8138-6238939B7B2F}">
      <dgm:prSet/>
      <dgm:spPr/>
      <dgm:t>
        <a:bodyPr/>
        <a:lstStyle/>
        <a:p>
          <a:endParaRPr lang="ru-RU"/>
        </a:p>
      </dgm:t>
    </dgm:pt>
    <dgm:pt modelId="{E3030F16-9E20-4565-A8CB-2115CED4A753}" type="sibTrans" cxnId="{0E522ECE-1C11-48B6-8138-6238939B7B2F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4C4E1509-3973-4E4A-A1D9-959D0A33A3BD}">
      <dgm:prSet phldrT="[Текст]" custT="1"/>
      <dgm:spPr>
        <a:gradFill rotWithShape="0">
          <a:gsLst>
            <a:gs pos="0">
              <a:schemeClr val="accent4">
                <a:hueOff val="-4464770"/>
                <a:satOff val="26899"/>
                <a:lumOff val="2156"/>
                <a:tint val="50000"/>
                <a:satMod val="300000"/>
                <a:alpha val="70000"/>
              </a:schemeClr>
            </a:gs>
            <a:gs pos="35000">
              <a:srgbClr val="BBEFFF">
                <a:alpha val="69804"/>
              </a:srgbClr>
            </a:gs>
            <a:gs pos="100000">
              <a:srgbClr val="E4F9FF">
                <a:alpha val="69804"/>
              </a:srgbClr>
            </a:gs>
          </a:gsLst>
        </a:gradFill>
      </dgm:spPr>
      <dgm:t>
        <a:bodyPr/>
        <a:lstStyle/>
        <a:p>
          <a:pPr algn="just">
            <a:spcAft>
              <a:spcPts val="0"/>
            </a:spcAft>
          </a:pPr>
          <a:r>
            <a:rPr lang="ru-RU" sz="1800" dirty="0" smtClean="0"/>
            <a:t>В игре принимают участие 2 команды. </a:t>
          </a:r>
        </a:p>
        <a:p>
          <a:pPr algn="just">
            <a:spcAft>
              <a:spcPts val="0"/>
            </a:spcAft>
          </a:pPr>
          <a:r>
            <a:rPr lang="ru-RU" sz="1800" dirty="0" smtClean="0"/>
            <a:t>Количество игроков в каждой команде от 2 до 5.</a:t>
          </a:r>
          <a:endParaRPr lang="ru-RU" sz="1800" dirty="0"/>
        </a:p>
      </dgm:t>
    </dgm:pt>
    <dgm:pt modelId="{29116DB9-F837-45AE-BB8A-0A488DEE74FB}" type="parTrans" cxnId="{FF32293A-110A-4DCC-8182-4C88FBBC7529}">
      <dgm:prSet/>
      <dgm:spPr/>
      <dgm:t>
        <a:bodyPr/>
        <a:lstStyle/>
        <a:p>
          <a:endParaRPr lang="ru-RU"/>
        </a:p>
      </dgm:t>
    </dgm:pt>
    <dgm:pt modelId="{5BC50D9F-8A9C-40B1-8C2D-346ABD19041B}" type="sibTrans" cxnId="{FF32293A-110A-4DCC-8182-4C88FBBC752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85506FD9-C29C-4CD5-AD73-03DFE35B5C01}">
      <dgm:prSet custT="1"/>
      <dgm:spPr>
        <a:gradFill rotWithShape="0">
          <a:gsLst>
            <a:gs pos="0">
              <a:srgbClr val="9EEAFF">
                <a:alpha val="69804"/>
              </a:srgbClr>
            </a:gs>
            <a:gs pos="35000">
              <a:srgbClr val="BBEFFF">
                <a:alpha val="69804"/>
              </a:srgbClr>
            </a:gs>
            <a:gs pos="100000">
              <a:srgbClr val="E4F9FF">
                <a:alpha val="70000"/>
              </a:srgbClr>
            </a:gs>
          </a:gsLst>
        </a:gradFill>
      </dgm:spPr>
      <dgm:t>
        <a:bodyPr lIns="216000"/>
        <a:lstStyle/>
        <a:p>
          <a:pPr>
            <a:spcAft>
              <a:spcPts val="0"/>
            </a:spcAft>
          </a:pPr>
          <a:r>
            <a:rPr lang="ru-RU" sz="1800" dirty="0" smtClean="0"/>
            <a:t>Активная команда выбирает тему и номинал вопроса. </a:t>
          </a:r>
        </a:p>
        <a:p>
          <a:pPr>
            <a:spcAft>
              <a:spcPts val="0"/>
            </a:spcAft>
          </a:pPr>
          <a:r>
            <a:rPr lang="ru-RU" sz="1800" dirty="0" smtClean="0"/>
            <a:t>Чем выше номинал, тем сложнее задание.</a:t>
          </a:r>
          <a:endParaRPr lang="ru-RU" sz="1800" dirty="0"/>
        </a:p>
      </dgm:t>
    </dgm:pt>
    <dgm:pt modelId="{29D47EB4-38D4-45D8-8E4D-A2C8C832510A}" type="parTrans" cxnId="{D71EC307-5E53-44DB-ACA0-6134C8B737E1}">
      <dgm:prSet/>
      <dgm:spPr/>
      <dgm:t>
        <a:bodyPr/>
        <a:lstStyle/>
        <a:p>
          <a:endParaRPr lang="ru-RU"/>
        </a:p>
      </dgm:t>
    </dgm:pt>
    <dgm:pt modelId="{50223A4D-21AC-4C1E-B0F7-B683B3900D34}" type="sibTrans" cxnId="{D71EC307-5E53-44DB-ACA0-6134C8B737E1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C8FE301B-ECC6-4C7F-90C6-AB5D28E1E40C}">
      <dgm:prSet custT="1"/>
      <dgm:spPr>
        <a:gradFill rotWithShape="0">
          <a:gsLst>
            <a:gs pos="0">
              <a:srgbClr val="9EEAFF">
                <a:alpha val="69804"/>
              </a:srgbClr>
            </a:gs>
            <a:gs pos="35000">
              <a:srgbClr val="BBEFFF">
                <a:alpha val="69804"/>
              </a:srgbClr>
            </a:gs>
            <a:gs pos="100000">
              <a:srgbClr val="E4F9FF">
                <a:alpha val="69804"/>
              </a:srgbClr>
            </a:gs>
          </a:gsLst>
        </a:gradFill>
      </dgm:spPr>
      <dgm:t>
        <a:bodyPr/>
        <a:lstStyle/>
        <a:p>
          <a:r>
            <a:rPr lang="ru-RU" sz="1800" dirty="0" smtClean="0"/>
            <a:t>Команда, которая будет играть первой (активная) выбирается методом жеребьевки.</a:t>
          </a:r>
          <a:endParaRPr lang="ru-RU" sz="1800" dirty="0"/>
        </a:p>
      </dgm:t>
    </dgm:pt>
    <dgm:pt modelId="{88671280-EBD5-4C0F-8822-2AC0D4A37EB4}" type="sibTrans" cxnId="{7FE6FF8B-D567-4700-87C4-68E7080402E4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5C47CDBA-0136-4F79-BA85-8AE350CDF86E}" type="parTrans" cxnId="{7FE6FF8B-D567-4700-87C4-68E7080402E4}">
      <dgm:prSet/>
      <dgm:spPr/>
      <dgm:t>
        <a:bodyPr/>
        <a:lstStyle/>
        <a:p>
          <a:endParaRPr lang="ru-RU"/>
        </a:p>
      </dgm:t>
    </dgm:pt>
    <dgm:pt modelId="{D29C6CE8-5DFF-4FD5-BFC1-A04B9456AD39}" type="pres">
      <dgm:prSet presAssocID="{1232DBCC-F79C-4C90-B808-1262214ADB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D023E9F-BD89-49A3-B3AD-694BE7E660CC}" type="pres">
      <dgm:prSet presAssocID="{1232DBCC-F79C-4C90-B808-1262214ADB1C}" presName="dot1" presStyleLbl="alignNode1" presStyleIdx="0" presStyleCnt="13" custLinFactX="-2415979" custLinFactY="409323" custLinFactNeighborX="-2500000" custLinFactNeighborY="500000"/>
      <dgm:spPr/>
    </dgm:pt>
    <dgm:pt modelId="{8D27C57D-5335-4381-B64E-45E21F30419E}" type="pres">
      <dgm:prSet presAssocID="{1232DBCC-F79C-4C90-B808-1262214ADB1C}" presName="dot2" presStyleLbl="alignNode1" presStyleIdx="1" presStyleCnt="13" custLinFactX="-2400000" custLinFactY="500000" custLinFactNeighborX="-2419579" custLinFactNeighborY="586817"/>
      <dgm:spPr/>
    </dgm:pt>
    <dgm:pt modelId="{259EDF23-1D70-45A8-9C29-EED140BE874C}" type="pres">
      <dgm:prSet presAssocID="{1232DBCC-F79C-4C90-B808-1262214ADB1C}" presName="dot3" presStyleLbl="alignNode1" presStyleIdx="2" presStyleCnt="13" custLinFactX="-2400000" custLinFactY="600000" custLinFactNeighborX="-2469303" custLinFactNeighborY="655907"/>
      <dgm:spPr/>
    </dgm:pt>
    <dgm:pt modelId="{617CD5C8-FD99-4DDA-9147-B65349B508C1}" type="pres">
      <dgm:prSet presAssocID="{1232DBCC-F79C-4C90-B808-1262214ADB1C}" presName="dot4" presStyleLbl="alignNode1" presStyleIdx="3" presStyleCnt="13" custLinFactX="-2400000" custLinFactY="600000" custLinFactNeighborX="-2459728" custLinFactNeighborY="690709"/>
      <dgm:spPr/>
    </dgm:pt>
    <dgm:pt modelId="{B4C6A3AD-CE0A-4562-A9B2-2AC3F5B3B7A3}" type="pres">
      <dgm:prSet presAssocID="{1232DBCC-F79C-4C90-B808-1262214ADB1C}" presName="dot5" presStyleLbl="alignNode1" presStyleIdx="4" presStyleCnt="13" custLinFactX="-2688044" custLinFactY="300000" custLinFactNeighborX="-2700000" custLinFactNeighborY="346970"/>
      <dgm:spPr/>
    </dgm:pt>
    <dgm:pt modelId="{0CA25C10-EA64-449B-B28D-B9EAA1FCAF88}" type="pres">
      <dgm:prSet presAssocID="{1232DBCC-F79C-4C90-B808-1262214ADB1C}" presName="dot6" presStyleLbl="alignNode1" presStyleIdx="5" presStyleCnt="13" custLinFactX="-2600000" custLinFactY="-100000" custLinFactNeighborX="-2687763" custLinFactNeighborY="-182566"/>
      <dgm:spPr/>
      <dgm:t>
        <a:bodyPr/>
        <a:lstStyle/>
        <a:p>
          <a:endParaRPr lang="ru-RU"/>
        </a:p>
      </dgm:t>
    </dgm:pt>
    <dgm:pt modelId="{A2FC166E-B392-4220-BC8B-24F3150836F8}" type="pres">
      <dgm:prSet presAssocID="{1232DBCC-F79C-4C90-B808-1262214ADB1C}" presName="dotArrow1" presStyleLbl="alignNode1" presStyleIdx="6" presStyleCnt="13" custLinFactX="-2592525" custLinFactY="-139189" custLinFactNeighborX="-2600000" custLinFactNeighborY="-200000"/>
      <dgm:spPr/>
    </dgm:pt>
    <dgm:pt modelId="{5168028D-C6A5-4C9B-A762-6D0FC7FE4B51}" type="pres">
      <dgm:prSet presAssocID="{1232DBCC-F79C-4C90-B808-1262214ADB1C}" presName="dotArrow2" presStyleLbl="alignNode1" presStyleIdx="7" presStyleCnt="13" custLinFactX="-2600000" custLinFactY="-139189" custLinFactNeighborX="-2664243" custLinFactNeighborY="-200000"/>
      <dgm:spPr/>
    </dgm:pt>
    <dgm:pt modelId="{8F3419AE-DBDC-463A-9000-E06AA351EBB0}" type="pres">
      <dgm:prSet presAssocID="{1232DBCC-F79C-4C90-B808-1262214ADB1C}" presName="dotArrow3" presStyleLbl="alignNode1" presStyleIdx="8" presStyleCnt="13" custLinFactX="-2554755" custLinFactY="-139189" custLinFactNeighborX="-2600000" custLinFactNeighborY="-200000"/>
      <dgm:spPr/>
      <dgm:t>
        <a:bodyPr/>
        <a:lstStyle/>
        <a:p>
          <a:endParaRPr lang="ru-RU"/>
        </a:p>
      </dgm:t>
    </dgm:pt>
    <dgm:pt modelId="{60033948-D35C-4998-883D-AE08000D7E10}" type="pres">
      <dgm:prSet presAssocID="{1232DBCC-F79C-4C90-B808-1262214ADB1C}" presName="dotArrow4" presStyleLbl="alignNode1" presStyleIdx="9" presStyleCnt="13" custLinFactX="-2592525" custLinFactY="-139189" custLinFactNeighborX="-2600000" custLinFactNeighborY="-200000"/>
      <dgm:spPr/>
    </dgm:pt>
    <dgm:pt modelId="{C1A76F22-F0C0-44B0-B8DC-E98F7B3150BF}" type="pres">
      <dgm:prSet presAssocID="{1232DBCC-F79C-4C90-B808-1262214ADB1C}" presName="dotArrow5" presStyleLbl="alignNode1" presStyleIdx="10" presStyleCnt="13" custLinFactX="-2592525" custLinFactY="-139189" custLinFactNeighborX="-2600000" custLinFactNeighborY="-200000"/>
      <dgm:spPr/>
    </dgm:pt>
    <dgm:pt modelId="{3C8AED53-27F4-4CFE-BD79-0FB7979C2BAF}" type="pres">
      <dgm:prSet presAssocID="{1232DBCC-F79C-4C90-B808-1262214ADB1C}" presName="dotArrow6" presStyleLbl="alignNode1" presStyleIdx="11" presStyleCnt="13" custLinFactX="-2592525" custLinFactY="-139189" custLinFactNeighborX="-2600000" custLinFactNeighborY="-200000"/>
      <dgm:spPr/>
    </dgm:pt>
    <dgm:pt modelId="{ECBDB11C-061F-4C99-BF03-B2DB144EC2F8}" type="pres">
      <dgm:prSet presAssocID="{1232DBCC-F79C-4C90-B808-1262214ADB1C}" presName="dotArrow7" presStyleLbl="alignNode1" presStyleIdx="12" presStyleCnt="13" custLinFactX="-2592525" custLinFactY="-139189" custLinFactNeighborX="-2600000" custLinFactNeighborY="-200000"/>
      <dgm:spPr/>
    </dgm:pt>
    <dgm:pt modelId="{3DEE483A-79E1-4381-8E3C-607B6DA15033}" type="pres">
      <dgm:prSet presAssocID="{C0E0B1BB-D955-4434-87BC-395CD8EFEEFE}" presName="parTx1" presStyleLbl="node1" presStyleIdx="0" presStyleCnt="4" custScaleX="581091" custScaleY="175076" custLinFactY="100000" custLinFactNeighborX="29809" custLinFactNeighborY="170120"/>
      <dgm:spPr/>
      <dgm:t>
        <a:bodyPr/>
        <a:lstStyle/>
        <a:p>
          <a:endParaRPr lang="ru-RU"/>
        </a:p>
      </dgm:t>
    </dgm:pt>
    <dgm:pt modelId="{D0AD607E-8346-439A-9FE5-65FE86FA2C9F}" type="pres">
      <dgm:prSet presAssocID="{E3030F16-9E20-4565-A8CB-2115CED4A753}" presName="picture1" presStyleCnt="0"/>
      <dgm:spPr/>
    </dgm:pt>
    <dgm:pt modelId="{F94494BC-1B95-4EBC-9305-AC95FBC9DA6C}" type="pres">
      <dgm:prSet presAssocID="{E3030F16-9E20-4565-A8CB-2115CED4A753}" presName="imageRepeatNode" presStyleLbl="fgImgPlace1" presStyleIdx="0" presStyleCnt="4" custLinFactX="-200000" custLinFactY="65913" custLinFactNeighborX="-273837" custLinFactNeighborY="100000"/>
      <dgm:spPr/>
      <dgm:t>
        <a:bodyPr/>
        <a:lstStyle/>
        <a:p>
          <a:endParaRPr lang="ru-RU"/>
        </a:p>
      </dgm:t>
    </dgm:pt>
    <dgm:pt modelId="{F14B7DB0-95A6-41D8-A08A-1239CF0D34D3}" type="pres">
      <dgm:prSet presAssocID="{85506FD9-C29C-4CD5-AD73-03DFE35B5C01}" presName="parTx2" presStyleLbl="node1" presStyleIdx="1" presStyleCnt="4" custScaleX="475438" custScaleY="175076" custLinFactY="6295" custLinFactNeighborX="-49698" custLinFactNeighborY="100000"/>
      <dgm:spPr/>
      <dgm:t>
        <a:bodyPr/>
        <a:lstStyle/>
        <a:p>
          <a:endParaRPr lang="ru-RU"/>
        </a:p>
      </dgm:t>
    </dgm:pt>
    <dgm:pt modelId="{FC8513DC-1EB0-473B-BC83-C1105AE84A3D}" type="pres">
      <dgm:prSet presAssocID="{50223A4D-21AC-4C1E-B0F7-B683B3900D34}" presName="picture2" presStyleCnt="0"/>
      <dgm:spPr/>
    </dgm:pt>
    <dgm:pt modelId="{E9A5DF97-621F-4219-BAF7-608E5F48F6B9}" type="pres">
      <dgm:prSet presAssocID="{50223A4D-21AC-4C1E-B0F7-B683B3900D34}" presName="imageRepeatNode" presStyleLbl="fgImgPlace1" presStyleIdx="1" presStyleCnt="4" custLinFactX="-231072" custLinFactNeighborX="-300000" custLinFactNeighborY="71169"/>
      <dgm:spPr/>
      <dgm:t>
        <a:bodyPr/>
        <a:lstStyle/>
        <a:p>
          <a:endParaRPr lang="ru-RU"/>
        </a:p>
      </dgm:t>
    </dgm:pt>
    <dgm:pt modelId="{EDE4D4BC-E628-4270-88A6-E6C38A906A79}" type="pres">
      <dgm:prSet presAssocID="{C8FE301B-ECC6-4C7F-90C6-AB5D28E1E40C}" presName="parTx3" presStyleLbl="node1" presStyleIdx="2" presStyleCnt="4" custScaleX="478504" custScaleY="175076" custLinFactNeighborX="-55605" custLinFactNeighborY="12128"/>
      <dgm:spPr/>
      <dgm:t>
        <a:bodyPr/>
        <a:lstStyle/>
        <a:p>
          <a:endParaRPr lang="ru-RU"/>
        </a:p>
      </dgm:t>
    </dgm:pt>
    <dgm:pt modelId="{6FFA025F-168B-4EA6-B239-9CF5690EFD34}" type="pres">
      <dgm:prSet presAssocID="{88671280-EBD5-4C0F-8822-2AC0D4A37EB4}" presName="picture3" presStyleCnt="0"/>
      <dgm:spPr/>
    </dgm:pt>
    <dgm:pt modelId="{29A10586-84AE-424A-9343-8E4B846F6C91}" type="pres">
      <dgm:prSet presAssocID="{88671280-EBD5-4C0F-8822-2AC0D4A37EB4}" presName="imageRepeatNode" presStyleLbl="fgImgPlace1" presStyleIdx="2" presStyleCnt="4" custLinFactX="-245183" custLinFactNeighborX="-300000" custLinFactNeighborY="16167"/>
      <dgm:spPr/>
      <dgm:t>
        <a:bodyPr/>
        <a:lstStyle/>
        <a:p>
          <a:endParaRPr lang="ru-RU"/>
        </a:p>
      </dgm:t>
    </dgm:pt>
    <dgm:pt modelId="{9F450A3A-ABBE-4811-A5F9-0261A880D594}" type="pres">
      <dgm:prSet presAssocID="{4C4E1509-3973-4E4A-A1D9-959D0A33A3BD}" presName="parTx4" presStyleLbl="node1" presStyleIdx="3" presStyleCnt="4" custScaleX="492985" custScaleY="175076" custLinFactNeighborX="-45578" custLinFactNeighborY="-48248"/>
      <dgm:spPr/>
      <dgm:t>
        <a:bodyPr/>
        <a:lstStyle/>
        <a:p>
          <a:endParaRPr lang="ru-RU"/>
        </a:p>
      </dgm:t>
    </dgm:pt>
    <dgm:pt modelId="{EF7E38C2-4455-48AE-90CC-0529306C1696}" type="pres">
      <dgm:prSet presAssocID="{5BC50D9F-8A9C-40B1-8C2D-346ABD19041B}" presName="picture4" presStyleCnt="0"/>
      <dgm:spPr/>
    </dgm:pt>
    <dgm:pt modelId="{97A8FEF0-C647-498F-B1D8-40FCE391F02A}" type="pres">
      <dgm:prSet presAssocID="{5BC50D9F-8A9C-40B1-8C2D-346ABD19041B}" presName="imageRepeatNode" presStyleLbl="fgImgPlace1" presStyleIdx="3" presStyleCnt="4" custLinFactX="-218926" custLinFactNeighborX="-300000" custLinFactNeighborY="-33979"/>
      <dgm:spPr/>
      <dgm:t>
        <a:bodyPr/>
        <a:lstStyle/>
        <a:p>
          <a:endParaRPr lang="ru-RU"/>
        </a:p>
      </dgm:t>
    </dgm:pt>
  </dgm:ptLst>
  <dgm:cxnLst>
    <dgm:cxn modelId="{08871222-9853-4223-99A5-1B907B917B91}" type="presOf" srcId="{5BC50D9F-8A9C-40B1-8C2D-346ABD19041B}" destId="{97A8FEF0-C647-498F-B1D8-40FCE391F02A}" srcOrd="0" destOrd="0" presId="urn:microsoft.com/office/officeart/2008/layout/AscendingPictureAccentProcess"/>
    <dgm:cxn modelId="{7FE6FF8B-D567-4700-87C4-68E7080402E4}" srcId="{1232DBCC-F79C-4C90-B808-1262214ADB1C}" destId="{C8FE301B-ECC6-4C7F-90C6-AB5D28E1E40C}" srcOrd="2" destOrd="0" parTransId="{5C47CDBA-0136-4F79-BA85-8AE350CDF86E}" sibTransId="{88671280-EBD5-4C0F-8822-2AC0D4A37EB4}"/>
    <dgm:cxn modelId="{38296617-51D3-4816-80F8-E4BE83239D7A}" type="presOf" srcId="{4C4E1509-3973-4E4A-A1D9-959D0A33A3BD}" destId="{9F450A3A-ABBE-4811-A5F9-0261A880D594}" srcOrd="0" destOrd="0" presId="urn:microsoft.com/office/officeart/2008/layout/AscendingPictureAccentProcess"/>
    <dgm:cxn modelId="{31EE4566-E9AB-42BC-B357-92CA5973A1EC}" type="presOf" srcId="{C8FE301B-ECC6-4C7F-90C6-AB5D28E1E40C}" destId="{EDE4D4BC-E628-4270-88A6-E6C38A906A79}" srcOrd="0" destOrd="0" presId="urn:microsoft.com/office/officeart/2008/layout/AscendingPictureAccentProcess"/>
    <dgm:cxn modelId="{16CF3B01-DE49-4325-9160-DF46E70DA716}" type="presOf" srcId="{50223A4D-21AC-4C1E-B0F7-B683B3900D34}" destId="{E9A5DF97-621F-4219-BAF7-608E5F48F6B9}" srcOrd="0" destOrd="0" presId="urn:microsoft.com/office/officeart/2008/layout/AscendingPictureAccentProcess"/>
    <dgm:cxn modelId="{F9F08AD6-D56B-4909-AC75-C3BB90A398F2}" type="presOf" srcId="{C0E0B1BB-D955-4434-87BC-395CD8EFEEFE}" destId="{3DEE483A-79E1-4381-8E3C-607B6DA15033}" srcOrd="0" destOrd="0" presId="urn:microsoft.com/office/officeart/2008/layout/AscendingPictureAccentProcess"/>
    <dgm:cxn modelId="{CC4F7C82-EB71-451D-A5EF-E24A7CE4B9B0}" type="presOf" srcId="{E3030F16-9E20-4565-A8CB-2115CED4A753}" destId="{F94494BC-1B95-4EBC-9305-AC95FBC9DA6C}" srcOrd="0" destOrd="0" presId="urn:microsoft.com/office/officeart/2008/layout/AscendingPictureAccentProcess"/>
    <dgm:cxn modelId="{FF32293A-110A-4DCC-8182-4C88FBBC7529}" srcId="{1232DBCC-F79C-4C90-B808-1262214ADB1C}" destId="{4C4E1509-3973-4E4A-A1D9-959D0A33A3BD}" srcOrd="3" destOrd="0" parTransId="{29116DB9-F837-45AE-BB8A-0A488DEE74FB}" sibTransId="{5BC50D9F-8A9C-40B1-8C2D-346ABD19041B}"/>
    <dgm:cxn modelId="{0E522ECE-1C11-48B6-8138-6238939B7B2F}" srcId="{1232DBCC-F79C-4C90-B808-1262214ADB1C}" destId="{C0E0B1BB-D955-4434-87BC-395CD8EFEEFE}" srcOrd="0" destOrd="0" parTransId="{545A3E8F-E187-4BBE-915F-E446B37732C0}" sibTransId="{E3030F16-9E20-4565-A8CB-2115CED4A753}"/>
    <dgm:cxn modelId="{8A928C8E-2E1D-4547-BDD7-79793DDA7347}" type="presOf" srcId="{88671280-EBD5-4C0F-8822-2AC0D4A37EB4}" destId="{29A10586-84AE-424A-9343-8E4B846F6C91}" srcOrd="0" destOrd="0" presId="urn:microsoft.com/office/officeart/2008/layout/AscendingPictureAccentProcess"/>
    <dgm:cxn modelId="{07865241-C6BF-411A-9335-C479CD199CB4}" type="presOf" srcId="{85506FD9-C29C-4CD5-AD73-03DFE35B5C01}" destId="{F14B7DB0-95A6-41D8-A08A-1239CF0D34D3}" srcOrd="0" destOrd="0" presId="urn:microsoft.com/office/officeart/2008/layout/AscendingPictureAccentProcess"/>
    <dgm:cxn modelId="{639ED7F0-8720-4BA0-A513-C1D0743DEE42}" type="presOf" srcId="{1232DBCC-F79C-4C90-B808-1262214ADB1C}" destId="{D29C6CE8-5DFF-4FD5-BFC1-A04B9456AD39}" srcOrd="0" destOrd="0" presId="urn:microsoft.com/office/officeart/2008/layout/AscendingPictureAccentProcess"/>
    <dgm:cxn modelId="{D71EC307-5E53-44DB-ACA0-6134C8B737E1}" srcId="{1232DBCC-F79C-4C90-B808-1262214ADB1C}" destId="{85506FD9-C29C-4CD5-AD73-03DFE35B5C01}" srcOrd="1" destOrd="0" parTransId="{29D47EB4-38D4-45D8-8E4D-A2C8C832510A}" sibTransId="{50223A4D-21AC-4C1E-B0F7-B683B3900D34}"/>
    <dgm:cxn modelId="{7B84C0BC-51DB-40F0-A5C1-8A133BD455CD}" type="presParOf" srcId="{D29C6CE8-5DFF-4FD5-BFC1-A04B9456AD39}" destId="{4D023E9F-BD89-49A3-B3AD-694BE7E660CC}" srcOrd="0" destOrd="0" presId="urn:microsoft.com/office/officeart/2008/layout/AscendingPictureAccentProcess"/>
    <dgm:cxn modelId="{C73ECBA8-B730-487A-A11C-4A7CDC74529D}" type="presParOf" srcId="{D29C6CE8-5DFF-4FD5-BFC1-A04B9456AD39}" destId="{8D27C57D-5335-4381-B64E-45E21F30419E}" srcOrd="1" destOrd="0" presId="urn:microsoft.com/office/officeart/2008/layout/AscendingPictureAccentProcess"/>
    <dgm:cxn modelId="{E02EF8D8-7F84-4B9F-97AB-9C45491118B4}" type="presParOf" srcId="{D29C6CE8-5DFF-4FD5-BFC1-A04B9456AD39}" destId="{259EDF23-1D70-45A8-9C29-EED140BE874C}" srcOrd="2" destOrd="0" presId="urn:microsoft.com/office/officeart/2008/layout/AscendingPictureAccentProcess"/>
    <dgm:cxn modelId="{4C836C01-BD1A-47A9-85D6-FFC7DD51096A}" type="presParOf" srcId="{D29C6CE8-5DFF-4FD5-BFC1-A04B9456AD39}" destId="{617CD5C8-FD99-4DDA-9147-B65349B508C1}" srcOrd="3" destOrd="0" presId="urn:microsoft.com/office/officeart/2008/layout/AscendingPictureAccentProcess"/>
    <dgm:cxn modelId="{256A73B3-6DFF-4684-8B76-63F0F16FEF2C}" type="presParOf" srcId="{D29C6CE8-5DFF-4FD5-BFC1-A04B9456AD39}" destId="{B4C6A3AD-CE0A-4562-A9B2-2AC3F5B3B7A3}" srcOrd="4" destOrd="0" presId="urn:microsoft.com/office/officeart/2008/layout/AscendingPictureAccentProcess"/>
    <dgm:cxn modelId="{86ADCBFF-C5A9-4221-BA4F-1D4922F5909E}" type="presParOf" srcId="{D29C6CE8-5DFF-4FD5-BFC1-A04B9456AD39}" destId="{0CA25C10-EA64-449B-B28D-B9EAA1FCAF88}" srcOrd="5" destOrd="0" presId="urn:microsoft.com/office/officeart/2008/layout/AscendingPictureAccentProcess"/>
    <dgm:cxn modelId="{0A06D191-E1BD-4F60-95D7-0D274EB73B75}" type="presParOf" srcId="{D29C6CE8-5DFF-4FD5-BFC1-A04B9456AD39}" destId="{A2FC166E-B392-4220-BC8B-24F3150836F8}" srcOrd="6" destOrd="0" presId="urn:microsoft.com/office/officeart/2008/layout/AscendingPictureAccentProcess"/>
    <dgm:cxn modelId="{4ED09742-4B2E-40BE-942E-4A7136E988FB}" type="presParOf" srcId="{D29C6CE8-5DFF-4FD5-BFC1-A04B9456AD39}" destId="{5168028D-C6A5-4C9B-A762-6D0FC7FE4B51}" srcOrd="7" destOrd="0" presId="urn:microsoft.com/office/officeart/2008/layout/AscendingPictureAccentProcess"/>
    <dgm:cxn modelId="{7CAF184F-0B50-41D0-B004-A8A23C96CA55}" type="presParOf" srcId="{D29C6CE8-5DFF-4FD5-BFC1-A04B9456AD39}" destId="{8F3419AE-DBDC-463A-9000-E06AA351EBB0}" srcOrd="8" destOrd="0" presId="urn:microsoft.com/office/officeart/2008/layout/AscendingPictureAccentProcess"/>
    <dgm:cxn modelId="{5A9B7955-B74A-47AA-AEF4-398A25E34BE9}" type="presParOf" srcId="{D29C6CE8-5DFF-4FD5-BFC1-A04B9456AD39}" destId="{60033948-D35C-4998-883D-AE08000D7E10}" srcOrd="9" destOrd="0" presId="urn:microsoft.com/office/officeart/2008/layout/AscendingPictureAccentProcess"/>
    <dgm:cxn modelId="{1443F6D5-C869-47CF-BEB8-D6C9EB56CD8C}" type="presParOf" srcId="{D29C6CE8-5DFF-4FD5-BFC1-A04B9456AD39}" destId="{C1A76F22-F0C0-44B0-B8DC-E98F7B3150BF}" srcOrd="10" destOrd="0" presId="urn:microsoft.com/office/officeart/2008/layout/AscendingPictureAccentProcess"/>
    <dgm:cxn modelId="{B12DE9CF-48C9-492C-9CCF-0589E2FF409A}" type="presParOf" srcId="{D29C6CE8-5DFF-4FD5-BFC1-A04B9456AD39}" destId="{3C8AED53-27F4-4CFE-BD79-0FB7979C2BAF}" srcOrd="11" destOrd="0" presId="urn:microsoft.com/office/officeart/2008/layout/AscendingPictureAccentProcess"/>
    <dgm:cxn modelId="{8ED66FFC-0C52-45CF-9114-64A4945C51A1}" type="presParOf" srcId="{D29C6CE8-5DFF-4FD5-BFC1-A04B9456AD39}" destId="{ECBDB11C-061F-4C99-BF03-B2DB144EC2F8}" srcOrd="12" destOrd="0" presId="urn:microsoft.com/office/officeart/2008/layout/AscendingPictureAccentProcess"/>
    <dgm:cxn modelId="{FF2A2016-4AE3-4D23-8C3E-6917C2165535}" type="presParOf" srcId="{D29C6CE8-5DFF-4FD5-BFC1-A04B9456AD39}" destId="{3DEE483A-79E1-4381-8E3C-607B6DA15033}" srcOrd="13" destOrd="0" presId="urn:microsoft.com/office/officeart/2008/layout/AscendingPictureAccentProcess"/>
    <dgm:cxn modelId="{85593AB8-D4E5-4B47-B30F-5FDC528001EB}" type="presParOf" srcId="{D29C6CE8-5DFF-4FD5-BFC1-A04B9456AD39}" destId="{D0AD607E-8346-439A-9FE5-65FE86FA2C9F}" srcOrd="14" destOrd="0" presId="urn:microsoft.com/office/officeart/2008/layout/AscendingPictureAccentProcess"/>
    <dgm:cxn modelId="{8A1F2822-767F-4814-830A-712729CCE149}" type="presParOf" srcId="{D0AD607E-8346-439A-9FE5-65FE86FA2C9F}" destId="{F94494BC-1B95-4EBC-9305-AC95FBC9DA6C}" srcOrd="0" destOrd="0" presId="urn:microsoft.com/office/officeart/2008/layout/AscendingPictureAccentProcess"/>
    <dgm:cxn modelId="{DABBF0A5-8281-48DF-AF2B-F4F6F5728273}" type="presParOf" srcId="{D29C6CE8-5DFF-4FD5-BFC1-A04B9456AD39}" destId="{F14B7DB0-95A6-41D8-A08A-1239CF0D34D3}" srcOrd="15" destOrd="0" presId="urn:microsoft.com/office/officeart/2008/layout/AscendingPictureAccentProcess"/>
    <dgm:cxn modelId="{06346753-4239-4A9F-A81F-48365F2CB975}" type="presParOf" srcId="{D29C6CE8-5DFF-4FD5-BFC1-A04B9456AD39}" destId="{FC8513DC-1EB0-473B-BC83-C1105AE84A3D}" srcOrd="16" destOrd="0" presId="urn:microsoft.com/office/officeart/2008/layout/AscendingPictureAccentProcess"/>
    <dgm:cxn modelId="{92386F1C-EB61-4AD3-9FBA-53F1977A0574}" type="presParOf" srcId="{FC8513DC-1EB0-473B-BC83-C1105AE84A3D}" destId="{E9A5DF97-621F-4219-BAF7-608E5F48F6B9}" srcOrd="0" destOrd="0" presId="urn:microsoft.com/office/officeart/2008/layout/AscendingPictureAccentProcess"/>
    <dgm:cxn modelId="{6C0E0928-E844-42DE-AD1A-D674038C8245}" type="presParOf" srcId="{D29C6CE8-5DFF-4FD5-BFC1-A04B9456AD39}" destId="{EDE4D4BC-E628-4270-88A6-E6C38A906A79}" srcOrd="17" destOrd="0" presId="urn:microsoft.com/office/officeart/2008/layout/AscendingPictureAccentProcess"/>
    <dgm:cxn modelId="{127CF5EB-290D-4D77-BF89-BC10D0FF55FD}" type="presParOf" srcId="{D29C6CE8-5DFF-4FD5-BFC1-A04B9456AD39}" destId="{6FFA025F-168B-4EA6-B239-9CF5690EFD34}" srcOrd="18" destOrd="0" presId="urn:microsoft.com/office/officeart/2008/layout/AscendingPictureAccentProcess"/>
    <dgm:cxn modelId="{912E4B4A-1E6B-4084-8069-F0A3A0E4BD34}" type="presParOf" srcId="{6FFA025F-168B-4EA6-B239-9CF5690EFD34}" destId="{29A10586-84AE-424A-9343-8E4B846F6C91}" srcOrd="0" destOrd="0" presId="urn:microsoft.com/office/officeart/2008/layout/AscendingPictureAccentProcess"/>
    <dgm:cxn modelId="{B5FF76E8-83F6-447C-AE39-EC78EDF785A5}" type="presParOf" srcId="{D29C6CE8-5DFF-4FD5-BFC1-A04B9456AD39}" destId="{9F450A3A-ABBE-4811-A5F9-0261A880D594}" srcOrd="19" destOrd="0" presId="urn:microsoft.com/office/officeart/2008/layout/AscendingPictureAccentProcess"/>
    <dgm:cxn modelId="{6BEA3F53-E7C7-443A-9895-D9CCEBD90B41}" type="presParOf" srcId="{D29C6CE8-5DFF-4FD5-BFC1-A04B9456AD39}" destId="{EF7E38C2-4455-48AE-90CC-0529306C1696}" srcOrd="20" destOrd="0" presId="urn:microsoft.com/office/officeart/2008/layout/AscendingPictureAccentProcess"/>
    <dgm:cxn modelId="{602CC0FC-FEA2-4A90-966D-236E4CB22C98}" type="presParOf" srcId="{EF7E38C2-4455-48AE-90CC-0529306C1696}" destId="{97A8FEF0-C647-498F-B1D8-40FCE391F02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32DBCC-F79C-4C90-B808-1262214ADB1C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E0B1BB-D955-4434-87BC-395CD8EFEEFE}">
      <dgm:prSet phldrT="[Текст]" custT="1"/>
      <dgm:spPr>
        <a:gradFill rotWithShape="0">
          <a:gsLst>
            <a:gs pos="0">
              <a:srgbClr val="9EEAFF">
                <a:alpha val="70000"/>
              </a:srgbClr>
            </a:gs>
            <a:gs pos="35000">
              <a:srgbClr val="BBEFFF">
                <a:alpha val="70000"/>
              </a:srgbClr>
            </a:gs>
            <a:gs pos="100000">
              <a:srgbClr val="E4F9FF">
                <a:alpha val="70000"/>
              </a:srgbClr>
            </a:gs>
          </a:gsLst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Выигрывает та команда, у которой большее количество баллов</a:t>
          </a:r>
          <a:endParaRPr lang="ru-RU" sz="1800" dirty="0"/>
        </a:p>
      </dgm:t>
    </dgm:pt>
    <dgm:pt modelId="{545A3E8F-E187-4BBE-915F-E446B37732C0}" type="parTrans" cxnId="{0E522ECE-1C11-48B6-8138-6238939B7B2F}">
      <dgm:prSet/>
      <dgm:spPr/>
      <dgm:t>
        <a:bodyPr/>
        <a:lstStyle/>
        <a:p>
          <a:endParaRPr lang="ru-RU"/>
        </a:p>
      </dgm:t>
    </dgm:pt>
    <dgm:pt modelId="{E3030F16-9E20-4565-A8CB-2115CED4A753}" type="sibTrans" cxnId="{0E522ECE-1C11-48B6-8138-6238939B7B2F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4C4E1509-3973-4E4A-A1D9-959D0A33A3BD}">
      <dgm:prSet phldrT="[Текст]" custT="1"/>
      <dgm:spPr>
        <a:gradFill rotWithShape="0">
          <a:gsLst>
            <a:gs pos="0">
              <a:schemeClr val="accent4">
                <a:hueOff val="-4464770"/>
                <a:satOff val="26899"/>
                <a:lumOff val="2156"/>
                <a:tint val="50000"/>
                <a:satMod val="300000"/>
                <a:alpha val="70000"/>
              </a:schemeClr>
            </a:gs>
            <a:gs pos="35000">
              <a:srgbClr val="BBEFFF">
                <a:alpha val="69804"/>
              </a:srgbClr>
            </a:gs>
            <a:gs pos="100000">
              <a:srgbClr val="E4F9FF">
                <a:alpha val="69804"/>
              </a:srgbClr>
            </a:gs>
          </a:gsLst>
        </a:gradFill>
      </dgm:spPr>
      <dgm:t>
        <a:bodyPr/>
        <a:lstStyle/>
        <a:p>
          <a:pPr algn="just">
            <a:spcAft>
              <a:spcPts val="0"/>
            </a:spcAft>
          </a:pPr>
          <a:r>
            <a:rPr lang="ru-RU" sz="1800" dirty="0" smtClean="0"/>
            <a:t>Команды играют по очереди, не зависимо от того верно или не верно ответила команда-соперник</a:t>
          </a:r>
          <a:endParaRPr lang="ru-RU" sz="1800" dirty="0"/>
        </a:p>
      </dgm:t>
    </dgm:pt>
    <dgm:pt modelId="{29116DB9-F837-45AE-BB8A-0A488DEE74FB}" type="parTrans" cxnId="{FF32293A-110A-4DCC-8182-4C88FBBC7529}">
      <dgm:prSet/>
      <dgm:spPr/>
      <dgm:t>
        <a:bodyPr/>
        <a:lstStyle/>
        <a:p>
          <a:endParaRPr lang="ru-RU"/>
        </a:p>
      </dgm:t>
    </dgm:pt>
    <dgm:pt modelId="{5BC50D9F-8A9C-40B1-8C2D-346ABD19041B}" type="sibTrans" cxnId="{FF32293A-110A-4DCC-8182-4C88FBBC752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85506FD9-C29C-4CD5-AD73-03DFE35B5C01}">
      <dgm:prSet custT="1"/>
      <dgm:spPr>
        <a:gradFill rotWithShape="0">
          <a:gsLst>
            <a:gs pos="0">
              <a:srgbClr val="9EEAFF">
                <a:alpha val="69804"/>
              </a:srgbClr>
            </a:gs>
            <a:gs pos="35000">
              <a:srgbClr val="BBEFFF">
                <a:alpha val="69804"/>
              </a:srgbClr>
            </a:gs>
            <a:gs pos="100000">
              <a:srgbClr val="E4F9FF">
                <a:alpha val="70000"/>
              </a:srgbClr>
            </a:gs>
          </a:gsLst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Игра оканчивается при открытии всех вопросов</a:t>
          </a:r>
          <a:endParaRPr lang="ru-RU" sz="1800" dirty="0"/>
        </a:p>
      </dgm:t>
    </dgm:pt>
    <dgm:pt modelId="{29D47EB4-38D4-45D8-8E4D-A2C8C832510A}" type="parTrans" cxnId="{D71EC307-5E53-44DB-ACA0-6134C8B737E1}">
      <dgm:prSet/>
      <dgm:spPr/>
      <dgm:t>
        <a:bodyPr/>
        <a:lstStyle/>
        <a:p>
          <a:endParaRPr lang="ru-RU"/>
        </a:p>
      </dgm:t>
    </dgm:pt>
    <dgm:pt modelId="{50223A4D-21AC-4C1E-B0F7-B683B3900D34}" type="sibTrans" cxnId="{D71EC307-5E53-44DB-ACA0-6134C8B737E1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C8FE301B-ECC6-4C7F-90C6-AB5D28E1E40C}">
      <dgm:prSet custT="1"/>
      <dgm:spPr>
        <a:gradFill rotWithShape="0">
          <a:gsLst>
            <a:gs pos="0">
              <a:srgbClr val="9EEAFF">
                <a:alpha val="69804"/>
              </a:srgbClr>
            </a:gs>
            <a:gs pos="35000">
              <a:srgbClr val="BBEFFF">
                <a:alpha val="69804"/>
              </a:srgbClr>
            </a:gs>
            <a:gs pos="100000">
              <a:srgbClr val="E4F9FF">
                <a:alpha val="69804"/>
              </a:srgbClr>
            </a:gs>
          </a:gsLst>
        </a:gradFill>
      </dgm:spPr>
      <dgm:t>
        <a:bodyPr/>
        <a:lstStyle/>
        <a:p>
          <a:r>
            <a:rPr lang="ru-RU" sz="1800" dirty="0" smtClean="0"/>
            <a:t>Команда отвечает на один вопрос, затем в игру вступает команда-противник</a:t>
          </a:r>
          <a:endParaRPr lang="ru-RU" sz="1800" dirty="0"/>
        </a:p>
      </dgm:t>
    </dgm:pt>
    <dgm:pt modelId="{88671280-EBD5-4C0F-8822-2AC0D4A37EB4}" type="sibTrans" cxnId="{7FE6FF8B-D567-4700-87C4-68E7080402E4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5C47CDBA-0136-4F79-BA85-8AE350CDF86E}" type="parTrans" cxnId="{7FE6FF8B-D567-4700-87C4-68E7080402E4}">
      <dgm:prSet/>
      <dgm:spPr/>
      <dgm:t>
        <a:bodyPr/>
        <a:lstStyle/>
        <a:p>
          <a:endParaRPr lang="ru-RU"/>
        </a:p>
      </dgm:t>
    </dgm:pt>
    <dgm:pt modelId="{D29C6CE8-5DFF-4FD5-BFC1-A04B9456AD39}" type="pres">
      <dgm:prSet presAssocID="{1232DBCC-F79C-4C90-B808-1262214ADB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D023E9F-BD89-49A3-B3AD-694BE7E660CC}" type="pres">
      <dgm:prSet presAssocID="{1232DBCC-F79C-4C90-B808-1262214ADB1C}" presName="dot1" presStyleLbl="alignNode1" presStyleIdx="0" presStyleCnt="13" custLinFactX="-2415979" custLinFactY="409323" custLinFactNeighborX="-2500000" custLinFactNeighborY="500000"/>
      <dgm:spPr/>
    </dgm:pt>
    <dgm:pt modelId="{8D27C57D-5335-4381-B64E-45E21F30419E}" type="pres">
      <dgm:prSet presAssocID="{1232DBCC-F79C-4C90-B808-1262214ADB1C}" presName="dot2" presStyleLbl="alignNode1" presStyleIdx="1" presStyleCnt="13" custLinFactX="-2400000" custLinFactY="500000" custLinFactNeighborX="-2419579" custLinFactNeighborY="586817"/>
      <dgm:spPr/>
    </dgm:pt>
    <dgm:pt modelId="{259EDF23-1D70-45A8-9C29-EED140BE874C}" type="pres">
      <dgm:prSet presAssocID="{1232DBCC-F79C-4C90-B808-1262214ADB1C}" presName="dot3" presStyleLbl="alignNode1" presStyleIdx="2" presStyleCnt="13" custLinFactX="-2400000" custLinFactY="600000" custLinFactNeighborX="-2469303" custLinFactNeighborY="655907"/>
      <dgm:spPr/>
    </dgm:pt>
    <dgm:pt modelId="{617CD5C8-FD99-4DDA-9147-B65349B508C1}" type="pres">
      <dgm:prSet presAssocID="{1232DBCC-F79C-4C90-B808-1262214ADB1C}" presName="dot4" presStyleLbl="alignNode1" presStyleIdx="3" presStyleCnt="13" custLinFactX="-2400000" custLinFactY="600000" custLinFactNeighborX="-2459728" custLinFactNeighborY="690709"/>
      <dgm:spPr/>
    </dgm:pt>
    <dgm:pt modelId="{B4C6A3AD-CE0A-4562-A9B2-2AC3F5B3B7A3}" type="pres">
      <dgm:prSet presAssocID="{1232DBCC-F79C-4C90-B808-1262214ADB1C}" presName="dot5" presStyleLbl="alignNode1" presStyleIdx="4" presStyleCnt="13" custLinFactX="-2688044" custLinFactY="300000" custLinFactNeighborX="-2700000" custLinFactNeighborY="346970"/>
      <dgm:spPr/>
    </dgm:pt>
    <dgm:pt modelId="{0CA25C10-EA64-449B-B28D-B9EAA1FCAF88}" type="pres">
      <dgm:prSet presAssocID="{1232DBCC-F79C-4C90-B808-1262214ADB1C}" presName="dot6" presStyleLbl="alignNode1" presStyleIdx="5" presStyleCnt="13" custLinFactX="-2600000" custLinFactY="-100000" custLinFactNeighborX="-2687763" custLinFactNeighborY="-182566"/>
      <dgm:spPr/>
      <dgm:t>
        <a:bodyPr/>
        <a:lstStyle/>
        <a:p>
          <a:endParaRPr lang="ru-RU"/>
        </a:p>
      </dgm:t>
    </dgm:pt>
    <dgm:pt modelId="{A2FC166E-B392-4220-BC8B-24F3150836F8}" type="pres">
      <dgm:prSet presAssocID="{1232DBCC-F79C-4C90-B808-1262214ADB1C}" presName="dotArrow1" presStyleLbl="alignNode1" presStyleIdx="6" presStyleCnt="13" custLinFactX="-2592525" custLinFactY="-139189" custLinFactNeighborX="-2600000" custLinFactNeighborY="-200000"/>
      <dgm:spPr/>
    </dgm:pt>
    <dgm:pt modelId="{5168028D-C6A5-4C9B-A762-6D0FC7FE4B51}" type="pres">
      <dgm:prSet presAssocID="{1232DBCC-F79C-4C90-B808-1262214ADB1C}" presName="dotArrow2" presStyleLbl="alignNode1" presStyleIdx="7" presStyleCnt="13" custLinFactX="-2600000" custLinFactY="-139189" custLinFactNeighborX="-2664243" custLinFactNeighborY="-200000"/>
      <dgm:spPr/>
    </dgm:pt>
    <dgm:pt modelId="{8F3419AE-DBDC-463A-9000-E06AA351EBB0}" type="pres">
      <dgm:prSet presAssocID="{1232DBCC-F79C-4C90-B808-1262214ADB1C}" presName="dotArrow3" presStyleLbl="alignNode1" presStyleIdx="8" presStyleCnt="13" custLinFactX="-2554755" custLinFactY="-139189" custLinFactNeighborX="-2600000" custLinFactNeighborY="-200000"/>
      <dgm:spPr/>
      <dgm:t>
        <a:bodyPr/>
        <a:lstStyle/>
        <a:p>
          <a:endParaRPr lang="ru-RU"/>
        </a:p>
      </dgm:t>
    </dgm:pt>
    <dgm:pt modelId="{60033948-D35C-4998-883D-AE08000D7E10}" type="pres">
      <dgm:prSet presAssocID="{1232DBCC-F79C-4C90-B808-1262214ADB1C}" presName="dotArrow4" presStyleLbl="alignNode1" presStyleIdx="9" presStyleCnt="13" custLinFactX="-2592525" custLinFactY="-139189" custLinFactNeighborX="-2600000" custLinFactNeighborY="-200000"/>
      <dgm:spPr/>
    </dgm:pt>
    <dgm:pt modelId="{C1A76F22-F0C0-44B0-B8DC-E98F7B3150BF}" type="pres">
      <dgm:prSet presAssocID="{1232DBCC-F79C-4C90-B808-1262214ADB1C}" presName="dotArrow5" presStyleLbl="alignNode1" presStyleIdx="10" presStyleCnt="13" custLinFactX="-2592525" custLinFactY="-139189" custLinFactNeighborX="-2600000" custLinFactNeighborY="-200000"/>
      <dgm:spPr/>
    </dgm:pt>
    <dgm:pt modelId="{3C8AED53-27F4-4CFE-BD79-0FB7979C2BAF}" type="pres">
      <dgm:prSet presAssocID="{1232DBCC-F79C-4C90-B808-1262214ADB1C}" presName="dotArrow6" presStyleLbl="alignNode1" presStyleIdx="11" presStyleCnt="13" custLinFactX="-2592525" custLinFactY="-139189" custLinFactNeighborX="-2600000" custLinFactNeighborY="-200000"/>
      <dgm:spPr/>
    </dgm:pt>
    <dgm:pt modelId="{ECBDB11C-061F-4C99-BF03-B2DB144EC2F8}" type="pres">
      <dgm:prSet presAssocID="{1232DBCC-F79C-4C90-B808-1262214ADB1C}" presName="dotArrow7" presStyleLbl="alignNode1" presStyleIdx="12" presStyleCnt="13" custLinFactX="-2592525" custLinFactY="-139189" custLinFactNeighborX="-2600000" custLinFactNeighborY="-200000"/>
      <dgm:spPr/>
    </dgm:pt>
    <dgm:pt modelId="{3DEE483A-79E1-4381-8E3C-607B6DA15033}" type="pres">
      <dgm:prSet presAssocID="{C0E0B1BB-D955-4434-87BC-395CD8EFEEFE}" presName="parTx1" presStyleLbl="node1" presStyleIdx="0" presStyleCnt="4" custScaleX="581091" custScaleY="175076" custLinFactY="100000" custLinFactNeighborX="29809" custLinFactNeighborY="170120"/>
      <dgm:spPr/>
      <dgm:t>
        <a:bodyPr/>
        <a:lstStyle/>
        <a:p>
          <a:endParaRPr lang="ru-RU"/>
        </a:p>
      </dgm:t>
    </dgm:pt>
    <dgm:pt modelId="{D0AD607E-8346-439A-9FE5-65FE86FA2C9F}" type="pres">
      <dgm:prSet presAssocID="{E3030F16-9E20-4565-A8CB-2115CED4A753}" presName="picture1" presStyleCnt="0"/>
      <dgm:spPr/>
    </dgm:pt>
    <dgm:pt modelId="{F94494BC-1B95-4EBC-9305-AC95FBC9DA6C}" type="pres">
      <dgm:prSet presAssocID="{E3030F16-9E20-4565-A8CB-2115CED4A753}" presName="imageRepeatNode" presStyleLbl="fgImgPlace1" presStyleIdx="0" presStyleCnt="4" custLinFactX="-200000" custLinFactY="65913" custLinFactNeighborX="-273837" custLinFactNeighborY="100000"/>
      <dgm:spPr/>
      <dgm:t>
        <a:bodyPr/>
        <a:lstStyle/>
        <a:p>
          <a:endParaRPr lang="ru-RU"/>
        </a:p>
      </dgm:t>
    </dgm:pt>
    <dgm:pt modelId="{F14B7DB0-95A6-41D8-A08A-1239CF0D34D3}" type="pres">
      <dgm:prSet presAssocID="{85506FD9-C29C-4CD5-AD73-03DFE35B5C01}" presName="parTx2" presStyleLbl="node1" presStyleIdx="1" presStyleCnt="4" custScaleX="475438" custScaleY="175076" custLinFactY="6295" custLinFactNeighborX="-49698" custLinFactNeighborY="100000"/>
      <dgm:spPr/>
      <dgm:t>
        <a:bodyPr/>
        <a:lstStyle/>
        <a:p>
          <a:endParaRPr lang="ru-RU"/>
        </a:p>
      </dgm:t>
    </dgm:pt>
    <dgm:pt modelId="{FC8513DC-1EB0-473B-BC83-C1105AE84A3D}" type="pres">
      <dgm:prSet presAssocID="{50223A4D-21AC-4C1E-B0F7-B683B3900D34}" presName="picture2" presStyleCnt="0"/>
      <dgm:spPr/>
    </dgm:pt>
    <dgm:pt modelId="{E9A5DF97-621F-4219-BAF7-608E5F48F6B9}" type="pres">
      <dgm:prSet presAssocID="{50223A4D-21AC-4C1E-B0F7-B683B3900D34}" presName="imageRepeatNode" presStyleLbl="fgImgPlace1" presStyleIdx="1" presStyleCnt="4" custLinFactX="-231072" custLinFactNeighborX="-300000" custLinFactNeighborY="71169"/>
      <dgm:spPr/>
      <dgm:t>
        <a:bodyPr/>
        <a:lstStyle/>
        <a:p>
          <a:endParaRPr lang="ru-RU"/>
        </a:p>
      </dgm:t>
    </dgm:pt>
    <dgm:pt modelId="{EDE4D4BC-E628-4270-88A6-E6C38A906A79}" type="pres">
      <dgm:prSet presAssocID="{C8FE301B-ECC6-4C7F-90C6-AB5D28E1E40C}" presName="parTx3" presStyleLbl="node1" presStyleIdx="2" presStyleCnt="4" custScaleX="478504" custScaleY="175076" custLinFactNeighborX="-55605" custLinFactNeighborY="12128"/>
      <dgm:spPr/>
      <dgm:t>
        <a:bodyPr/>
        <a:lstStyle/>
        <a:p>
          <a:endParaRPr lang="ru-RU"/>
        </a:p>
      </dgm:t>
    </dgm:pt>
    <dgm:pt modelId="{6FFA025F-168B-4EA6-B239-9CF5690EFD34}" type="pres">
      <dgm:prSet presAssocID="{88671280-EBD5-4C0F-8822-2AC0D4A37EB4}" presName="picture3" presStyleCnt="0"/>
      <dgm:spPr/>
    </dgm:pt>
    <dgm:pt modelId="{29A10586-84AE-424A-9343-8E4B846F6C91}" type="pres">
      <dgm:prSet presAssocID="{88671280-EBD5-4C0F-8822-2AC0D4A37EB4}" presName="imageRepeatNode" presStyleLbl="fgImgPlace1" presStyleIdx="2" presStyleCnt="4" custLinFactX="-245183" custLinFactNeighborX="-300000" custLinFactNeighborY="16167"/>
      <dgm:spPr/>
      <dgm:t>
        <a:bodyPr/>
        <a:lstStyle/>
        <a:p>
          <a:endParaRPr lang="ru-RU"/>
        </a:p>
      </dgm:t>
    </dgm:pt>
    <dgm:pt modelId="{9F450A3A-ABBE-4811-A5F9-0261A880D594}" type="pres">
      <dgm:prSet presAssocID="{4C4E1509-3973-4E4A-A1D9-959D0A33A3BD}" presName="parTx4" presStyleLbl="node1" presStyleIdx="3" presStyleCnt="4" custScaleX="492985" custScaleY="175076" custLinFactNeighborX="-45578" custLinFactNeighborY="-48248"/>
      <dgm:spPr/>
      <dgm:t>
        <a:bodyPr/>
        <a:lstStyle/>
        <a:p>
          <a:endParaRPr lang="ru-RU"/>
        </a:p>
      </dgm:t>
    </dgm:pt>
    <dgm:pt modelId="{EF7E38C2-4455-48AE-90CC-0529306C1696}" type="pres">
      <dgm:prSet presAssocID="{5BC50D9F-8A9C-40B1-8C2D-346ABD19041B}" presName="picture4" presStyleCnt="0"/>
      <dgm:spPr/>
    </dgm:pt>
    <dgm:pt modelId="{97A8FEF0-C647-498F-B1D8-40FCE391F02A}" type="pres">
      <dgm:prSet presAssocID="{5BC50D9F-8A9C-40B1-8C2D-346ABD19041B}" presName="imageRepeatNode" presStyleLbl="fgImgPlace1" presStyleIdx="3" presStyleCnt="4" custLinFactX="-218926" custLinFactNeighborX="-300000" custLinFactNeighborY="-33979"/>
      <dgm:spPr/>
      <dgm:t>
        <a:bodyPr/>
        <a:lstStyle/>
        <a:p>
          <a:endParaRPr lang="ru-RU"/>
        </a:p>
      </dgm:t>
    </dgm:pt>
  </dgm:ptLst>
  <dgm:cxnLst>
    <dgm:cxn modelId="{7FE6FF8B-D567-4700-87C4-68E7080402E4}" srcId="{1232DBCC-F79C-4C90-B808-1262214ADB1C}" destId="{C8FE301B-ECC6-4C7F-90C6-AB5D28E1E40C}" srcOrd="2" destOrd="0" parTransId="{5C47CDBA-0136-4F79-BA85-8AE350CDF86E}" sibTransId="{88671280-EBD5-4C0F-8822-2AC0D4A37EB4}"/>
    <dgm:cxn modelId="{FF57B62A-42C6-4CC9-9AAC-90F0F25152A4}" type="presOf" srcId="{4C4E1509-3973-4E4A-A1D9-959D0A33A3BD}" destId="{9F450A3A-ABBE-4811-A5F9-0261A880D594}" srcOrd="0" destOrd="0" presId="urn:microsoft.com/office/officeart/2008/layout/AscendingPictureAccentProcess"/>
    <dgm:cxn modelId="{3057A449-0644-42BD-A96B-FB166E2DF994}" type="presOf" srcId="{C0E0B1BB-D955-4434-87BC-395CD8EFEEFE}" destId="{3DEE483A-79E1-4381-8E3C-607B6DA15033}" srcOrd="0" destOrd="0" presId="urn:microsoft.com/office/officeart/2008/layout/AscendingPictureAccentProcess"/>
    <dgm:cxn modelId="{BAB5AC02-20AC-426A-BA92-99A3B5D46899}" type="presOf" srcId="{85506FD9-C29C-4CD5-AD73-03DFE35B5C01}" destId="{F14B7DB0-95A6-41D8-A08A-1239CF0D34D3}" srcOrd="0" destOrd="0" presId="urn:microsoft.com/office/officeart/2008/layout/AscendingPictureAccentProcess"/>
    <dgm:cxn modelId="{348AD4D8-2541-4354-B132-E6B8C1CF1CA5}" type="presOf" srcId="{E3030F16-9E20-4565-A8CB-2115CED4A753}" destId="{F94494BC-1B95-4EBC-9305-AC95FBC9DA6C}" srcOrd="0" destOrd="0" presId="urn:microsoft.com/office/officeart/2008/layout/AscendingPictureAccentProcess"/>
    <dgm:cxn modelId="{77594A71-1D92-4927-BBC1-C7A476B247F4}" type="presOf" srcId="{88671280-EBD5-4C0F-8822-2AC0D4A37EB4}" destId="{29A10586-84AE-424A-9343-8E4B846F6C91}" srcOrd="0" destOrd="0" presId="urn:microsoft.com/office/officeart/2008/layout/AscendingPictureAccentProcess"/>
    <dgm:cxn modelId="{FF32293A-110A-4DCC-8182-4C88FBBC7529}" srcId="{1232DBCC-F79C-4C90-B808-1262214ADB1C}" destId="{4C4E1509-3973-4E4A-A1D9-959D0A33A3BD}" srcOrd="3" destOrd="0" parTransId="{29116DB9-F837-45AE-BB8A-0A488DEE74FB}" sibTransId="{5BC50D9F-8A9C-40B1-8C2D-346ABD19041B}"/>
    <dgm:cxn modelId="{0EFB4F1A-71E7-4D88-AB14-C873E630FD73}" type="presOf" srcId="{50223A4D-21AC-4C1E-B0F7-B683B3900D34}" destId="{E9A5DF97-621F-4219-BAF7-608E5F48F6B9}" srcOrd="0" destOrd="0" presId="urn:microsoft.com/office/officeart/2008/layout/AscendingPictureAccentProcess"/>
    <dgm:cxn modelId="{0E522ECE-1C11-48B6-8138-6238939B7B2F}" srcId="{1232DBCC-F79C-4C90-B808-1262214ADB1C}" destId="{C0E0B1BB-D955-4434-87BC-395CD8EFEEFE}" srcOrd="0" destOrd="0" parTransId="{545A3E8F-E187-4BBE-915F-E446B37732C0}" sibTransId="{E3030F16-9E20-4565-A8CB-2115CED4A753}"/>
    <dgm:cxn modelId="{3A4C8140-9199-46E0-B789-83CA3C226E4A}" type="presOf" srcId="{1232DBCC-F79C-4C90-B808-1262214ADB1C}" destId="{D29C6CE8-5DFF-4FD5-BFC1-A04B9456AD39}" srcOrd="0" destOrd="0" presId="urn:microsoft.com/office/officeart/2008/layout/AscendingPictureAccentProcess"/>
    <dgm:cxn modelId="{43A6DFB6-9725-4DB9-8E92-3C7DED1A0BF3}" type="presOf" srcId="{5BC50D9F-8A9C-40B1-8C2D-346ABD19041B}" destId="{97A8FEF0-C647-498F-B1D8-40FCE391F02A}" srcOrd="0" destOrd="0" presId="urn:microsoft.com/office/officeart/2008/layout/AscendingPictureAccentProcess"/>
    <dgm:cxn modelId="{EE2EE516-D58B-4FB7-98AF-80174FFE5E57}" type="presOf" srcId="{C8FE301B-ECC6-4C7F-90C6-AB5D28E1E40C}" destId="{EDE4D4BC-E628-4270-88A6-E6C38A906A79}" srcOrd="0" destOrd="0" presId="urn:microsoft.com/office/officeart/2008/layout/AscendingPictureAccentProcess"/>
    <dgm:cxn modelId="{D71EC307-5E53-44DB-ACA0-6134C8B737E1}" srcId="{1232DBCC-F79C-4C90-B808-1262214ADB1C}" destId="{85506FD9-C29C-4CD5-AD73-03DFE35B5C01}" srcOrd="1" destOrd="0" parTransId="{29D47EB4-38D4-45D8-8E4D-A2C8C832510A}" sibTransId="{50223A4D-21AC-4C1E-B0F7-B683B3900D34}"/>
    <dgm:cxn modelId="{A35D1279-8543-4DCE-83F7-4C2C2737CDA7}" type="presParOf" srcId="{D29C6CE8-5DFF-4FD5-BFC1-A04B9456AD39}" destId="{4D023E9F-BD89-49A3-B3AD-694BE7E660CC}" srcOrd="0" destOrd="0" presId="urn:microsoft.com/office/officeart/2008/layout/AscendingPictureAccentProcess"/>
    <dgm:cxn modelId="{5915CCB6-4FBA-4F21-8599-BE4596325735}" type="presParOf" srcId="{D29C6CE8-5DFF-4FD5-BFC1-A04B9456AD39}" destId="{8D27C57D-5335-4381-B64E-45E21F30419E}" srcOrd="1" destOrd="0" presId="urn:microsoft.com/office/officeart/2008/layout/AscendingPictureAccentProcess"/>
    <dgm:cxn modelId="{4FA08407-9C59-4342-8E90-2E138A396DCF}" type="presParOf" srcId="{D29C6CE8-5DFF-4FD5-BFC1-A04B9456AD39}" destId="{259EDF23-1D70-45A8-9C29-EED140BE874C}" srcOrd="2" destOrd="0" presId="urn:microsoft.com/office/officeart/2008/layout/AscendingPictureAccentProcess"/>
    <dgm:cxn modelId="{4A99A21F-FDAC-44D5-B4FD-E85C4479489B}" type="presParOf" srcId="{D29C6CE8-5DFF-4FD5-BFC1-A04B9456AD39}" destId="{617CD5C8-FD99-4DDA-9147-B65349B508C1}" srcOrd="3" destOrd="0" presId="urn:microsoft.com/office/officeart/2008/layout/AscendingPictureAccentProcess"/>
    <dgm:cxn modelId="{FCB2082C-FBB5-4C94-8E94-1B5871D977F2}" type="presParOf" srcId="{D29C6CE8-5DFF-4FD5-BFC1-A04B9456AD39}" destId="{B4C6A3AD-CE0A-4562-A9B2-2AC3F5B3B7A3}" srcOrd="4" destOrd="0" presId="urn:microsoft.com/office/officeart/2008/layout/AscendingPictureAccentProcess"/>
    <dgm:cxn modelId="{6F824703-ADD4-4D4C-A29C-E426D362F35B}" type="presParOf" srcId="{D29C6CE8-5DFF-4FD5-BFC1-A04B9456AD39}" destId="{0CA25C10-EA64-449B-B28D-B9EAA1FCAF88}" srcOrd="5" destOrd="0" presId="urn:microsoft.com/office/officeart/2008/layout/AscendingPictureAccentProcess"/>
    <dgm:cxn modelId="{B7EB5759-EAF1-43A0-BE31-FD8F8D4C4640}" type="presParOf" srcId="{D29C6CE8-5DFF-4FD5-BFC1-A04B9456AD39}" destId="{A2FC166E-B392-4220-BC8B-24F3150836F8}" srcOrd="6" destOrd="0" presId="urn:microsoft.com/office/officeart/2008/layout/AscendingPictureAccentProcess"/>
    <dgm:cxn modelId="{FAA3FF73-13C6-47AB-9536-C9BA3948250E}" type="presParOf" srcId="{D29C6CE8-5DFF-4FD5-BFC1-A04B9456AD39}" destId="{5168028D-C6A5-4C9B-A762-6D0FC7FE4B51}" srcOrd="7" destOrd="0" presId="urn:microsoft.com/office/officeart/2008/layout/AscendingPictureAccentProcess"/>
    <dgm:cxn modelId="{E3396713-F574-465C-9104-0536E6CD3AC1}" type="presParOf" srcId="{D29C6CE8-5DFF-4FD5-BFC1-A04B9456AD39}" destId="{8F3419AE-DBDC-463A-9000-E06AA351EBB0}" srcOrd="8" destOrd="0" presId="urn:microsoft.com/office/officeart/2008/layout/AscendingPictureAccentProcess"/>
    <dgm:cxn modelId="{CE8914B8-605D-4F42-B05B-F75F96418B44}" type="presParOf" srcId="{D29C6CE8-5DFF-4FD5-BFC1-A04B9456AD39}" destId="{60033948-D35C-4998-883D-AE08000D7E10}" srcOrd="9" destOrd="0" presId="urn:microsoft.com/office/officeart/2008/layout/AscendingPictureAccentProcess"/>
    <dgm:cxn modelId="{22200147-90A4-4462-883B-ECEE67370FB7}" type="presParOf" srcId="{D29C6CE8-5DFF-4FD5-BFC1-A04B9456AD39}" destId="{C1A76F22-F0C0-44B0-B8DC-E98F7B3150BF}" srcOrd="10" destOrd="0" presId="urn:microsoft.com/office/officeart/2008/layout/AscendingPictureAccentProcess"/>
    <dgm:cxn modelId="{1CB8865A-C58D-4C56-B980-6DC065B8B1F3}" type="presParOf" srcId="{D29C6CE8-5DFF-4FD5-BFC1-A04B9456AD39}" destId="{3C8AED53-27F4-4CFE-BD79-0FB7979C2BAF}" srcOrd="11" destOrd="0" presId="urn:microsoft.com/office/officeart/2008/layout/AscendingPictureAccentProcess"/>
    <dgm:cxn modelId="{7CC769BF-54EE-4802-9585-84376AA428B1}" type="presParOf" srcId="{D29C6CE8-5DFF-4FD5-BFC1-A04B9456AD39}" destId="{ECBDB11C-061F-4C99-BF03-B2DB144EC2F8}" srcOrd="12" destOrd="0" presId="urn:microsoft.com/office/officeart/2008/layout/AscendingPictureAccentProcess"/>
    <dgm:cxn modelId="{17D3CBAC-D3AD-4850-8886-6A4B5DC8460F}" type="presParOf" srcId="{D29C6CE8-5DFF-4FD5-BFC1-A04B9456AD39}" destId="{3DEE483A-79E1-4381-8E3C-607B6DA15033}" srcOrd="13" destOrd="0" presId="urn:microsoft.com/office/officeart/2008/layout/AscendingPictureAccentProcess"/>
    <dgm:cxn modelId="{76C8F1FC-BFEA-4914-A20F-91C75C22CA54}" type="presParOf" srcId="{D29C6CE8-5DFF-4FD5-BFC1-A04B9456AD39}" destId="{D0AD607E-8346-439A-9FE5-65FE86FA2C9F}" srcOrd="14" destOrd="0" presId="urn:microsoft.com/office/officeart/2008/layout/AscendingPictureAccentProcess"/>
    <dgm:cxn modelId="{66BC8A3B-E581-4CEE-A37E-389984EBF7C7}" type="presParOf" srcId="{D0AD607E-8346-439A-9FE5-65FE86FA2C9F}" destId="{F94494BC-1B95-4EBC-9305-AC95FBC9DA6C}" srcOrd="0" destOrd="0" presId="urn:microsoft.com/office/officeart/2008/layout/AscendingPictureAccentProcess"/>
    <dgm:cxn modelId="{05CE968B-E850-45CA-82F0-F58CA48CE34D}" type="presParOf" srcId="{D29C6CE8-5DFF-4FD5-BFC1-A04B9456AD39}" destId="{F14B7DB0-95A6-41D8-A08A-1239CF0D34D3}" srcOrd="15" destOrd="0" presId="urn:microsoft.com/office/officeart/2008/layout/AscendingPictureAccentProcess"/>
    <dgm:cxn modelId="{5314FFEA-71DA-40E9-A3B5-6A5DCDE93042}" type="presParOf" srcId="{D29C6CE8-5DFF-4FD5-BFC1-A04B9456AD39}" destId="{FC8513DC-1EB0-473B-BC83-C1105AE84A3D}" srcOrd="16" destOrd="0" presId="urn:microsoft.com/office/officeart/2008/layout/AscendingPictureAccentProcess"/>
    <dgm:cxn modelId="{FE63A05E-3999-40D0-A640-99D37F8AEFC8}" type="presParOf" srcId="{FC8513DC-1EB0-473B-BC83-C1105AE84A3D}" destId="{E9A5DF97-621F-4219-BAF7-608E5F48F6B9}" srcOrd="0" destOrd="0" presId="urn:microsoft.com/office/officeart/2008/layout/AscendingPictureAccentProcess"/>
    <dgm:cxn modelId="{4B1631DD-20BE-4AF5-9953-7998B625B217}" type="presParOf" srcId="{D29C6CE8-5DFF-4FD5-BFC1-A04B9456AD39}" destId="{EDE4D4BC-E628-4270-88A6-E6C38A906A79}" srcOrd="17" destOrd="0" presId="urn:microsoft.com/office/officeart/2008/layout/AscendingPictureAccentProcess"/>
    <dgm:cxn modelId="{38897F24-A1A0-4B44-BCB1-73687F4BA35C}" type="presParOf" srcId="{D29C6CE8-5DFF-4FD5-BFC1-A04B9456AD39}" destId="{6FFA025F-168B-4EA6-B239-9CF5690EFD34}" srcOrd="18" destOrd="0" presId="urn:microsoft.com/office/officeart/2008/layout/AscendingPictureAccentProcess"/>
    <dgm:cxn modelId="{C8DCC4B7-0790-4FD9-BCF8-E22184D7A49A}" type="presParOf" srcId="{6FFA025F-168B-4EA6-B239-9CF5690EFD34}" destId="{29A10586-84AE-424A-9343-8E4B846F6C91}" srcOrd="0" destOrd="0" presId="urn:microsoft.com/office/officeart/2008/layout/AscendingPictureAccentProcess"/>
    <dgm:cxn modelId="{9B029ECC-CA84-4988-9ADA-7BDAA6ACFED1}" type="presParOf" srcId="{D29C6CE8-5DFF-4FD5-BFC1-A04B9456AD39}" destId="{9F450A3A-ABBE-4811-A5F9-0261A880D594}" srcOrd="19" destOrd="0" presId="urn:microsoft.com/office/officeart/2008/layout/AscendingPictureAccentProcess"/>
    <dgm:cxn modelId="{4E37CC5F-BC0A-4364-A253-5033389ABF3F}" type="presParOf" srcId="{D29C6CE8-5DFF-4FD5-BFC1-A04B9456AD39}" destId="{EF7E38C2-4455-48AE-90CC-0529306C1696}" srcOrd="20" destOrd="0" presId="urn:microsoft.com/office/officeart/2008/layout/AscendingPictureAccentProcess"/>
    <dgm:cxn modelId="{7F270C91-7667-4D0A-8AF5-430B73EA3906}" type="presParOf" srcId="{EF7E38C2-4455-48AE-90CC-0529306C1696}" destId="{97A8FEF0-C647-498F-B1D8-40FCE391F02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23E9F-BD89-49A3-B3AD-694BE7E660CC}">
      <dsp:nvSpPr>
        <dsp:cNvPr id="0" name=""/>
        <dsp:cNvSpPr/>
      </dsp:nvSpPr>
      <dsp:spPr>
        <a:xfrm>
          <a:off x="1076954" y="3672407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27C57D-5335-4381-B64E-45E21F30419E}">
      <dsp:nvSpPr>
        <dsp:cNvPr id="0" name=""/>
        <dsp:cNvSpPr/>
      </dsp:nvSpPr>
      <dsp:spPr>
        <a:xfrm>
          <a:off x="1004946" y="3831444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372064"/>
                <a:satOff val="2242"/>
                <a:lumOff val="180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"/>
                <a:satOff val="2242"/>
                <a:lumOff val="180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"/>
                <a:satOff val="2242"/>
                <a:lumOff val="18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72064"/>
              <a:satOff val="2242"/>
              <a:lumOff val="18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9EDF23-1D70-45A8-9C29-EED140BE874C}">
      <dsp:nvSpPr>
        <dsp:cNvPr id="0" name=""/>
        <dsp:cNvSpPr/>
      </dsp:nvSpPr>
      <dsp:spPr>
        <a:xfrm>
          <a:off x="845910" y="3975460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7CD5C8-FD99-4DDA-9147-B65349B508C1}">
      <dsp:nvSpPr>
        <dsp:cNvPr id="0" name=""/>
        <dsp:cNvSpPr/>
      </dsp:nvSpPr>
      <dsp:spPr>
        <a:xfrm>
          <a:off x="716914" y="4032448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C6A3AD-CE0A-4562-A9B2-2AC3F5B3B7A3}">
      <dsp:nvSpPr>
        <dsp:cNvPr id="0" name=""/>
        <dsp:cNvSpPr/>
      </dsp:nvSpPr>
      <dsp:spPr>
        <a:xfrm>
          <a:off x="1401364" y="3039356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A25C10-EA64-449B-B28D-B9EAA1FCAF88}">
      <dsp:nvSpPr>
        <dsp:cNvPr id="0" name=""/>
        <dsp:cNvSpPr/>
      </dsp:nvSpPr>
      <dsp:spPr>
        <a:xfrm>
          <a:off x="1797034" y="1800200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1860321"/>
                <a:satOff val="11208"/>
                <a:lumOff val="898"/>
                <a:alphaOff val="0"/>
                <a:tint val="50000"/>
                <a:satMod val="300000"/>
              </a:schemeClr>
            </a:gs>
            <a:gs pos="35000">
              <a:schemeClr val="accent4">
                <a:hueOff val="-1860321"/>
                <a:satOff val="11208"/>
                <a:lumOff val="898"/>
                <a:alphaOff val="0"/>
                <a:tint val="37000"/>
                <a:satMod val="300000"/>
              </a:schemeClr>
            </a:gs>
            <a:gs pos="100000">
              <a:schemeClr val="accent4">
                <a:hueOff val="-1860321"/>
                <a:satOff val="11208"/>
                <a:lumOff val="89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860321"/>
              <a:satOff val="11208"/>
              <a:lumOff val="89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FC166E-B392-4220-BC8B-24F3150836F8}">
      <dsp:nvSpPr>
        <dsp:cNvPr id="0" name=""/>
        <dsp:cNvSpPr/>
      </dsp:nvSpPr>
      <dsp:spPr>
        <a:xfrm>
          <a:off x="1759854" y="882699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68028D-C6A5-4C9B-A762-6D0FC7FE4B51}">
      <dsp:nvSpPr>
        <dsp:cNvPr id="0" name=""/>
        <dsp:cNvSpPr/>
      </dsp:nvSpPr>
      <dsp:spPr>
        <a:xfrm>
          <a:off x="1800200" y="825083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2604449"/>
                <a:satOff val="15691"/>
                <a:lumOff val="1258"/>
                <a:alphaOff val="0"/>
                <a:tint val="50000"/>
                <a:satMod val="300000"/>
              </a:schemeClr>
            </a:gs>
            <a:gs pos="35000">
              <a:schemeClr val="accent4">
                <a:hueOff val="-2604449"/>
                <a:satOff val="15691"/>
                <a:lumOff val="1258"/>
                <a:alphaOff val="0"/>
                <a:tint val="37000"/>
                <a:satMod val="300000"/>
              </a:schemeClr>
            </a:gs>
            <a:gs pos="100000">
              <a:schemeClr val="accent4">
                <a:hueOff val="-2604449"/>
                <a:satOff val="15691"/>
                <a:lumOff val="125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604449"/>
              <a:satOff val="15691"/>
              <a:lumOff val="125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3419AE-DBDC-463A-9000-E06AA351EBB0}">
      <dsp:nvSpPr>
        <dsp:cNvPr id="0" name=""/>
        <dsp:cNvSpPr/>
      </dsp:nvSpPr>
      <dsp:spPr>
        <a:xfrm>
          <a:off x="1943814" y="767468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033948-D35C-4998-883D-AE08000D7E10}">
      <dsp:nvSpPr>
        <dsp:cNvPr id="0" name=""/>
        <dsp:cNvSpPr/>
      </dsp:nvSpPr>
      <dsp:spPr>
        <a:xfrm>
          <a:off x="2003507" y="825083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A76F22-F0C0-44B0-B8DC-E98F7B3150BF}">
      <dsp:nvSpPr>
        <dsp:cNvPr id="0" name=""/>
        <dsp:cNvSpPr/>
      </dsp:nvSpPr>
      <dsp:spPr>
        <a:xfrm>
          <a:off x="2085065" y="882699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8AED53-27F4-4CFE-BD79-0FB7979C2BAF}">
      <dsp:nvSpPr>
        <dsp:cNvPr id="0" name=""/>
        <dsp:cNvSpPr/>
      </dsp:nvSpPr>
      <dsp:spPr>
        <a:xfrm>
          <a:off x="1922289" y="889160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4092706"/>
                <a:satOff val="24657"/>
                <a:lumOff val="1976"/>
                <a:alphaOff val="0"/>
                <a:tint val="50000"/>
                <a:satMod val="300000"/>
              </a:schemeClr>
            </a:gs>
            <a:gs pos="35000">
              <a:schemeClr val="accent4">
                <a:hueOff val="-4092706"/>
                <a:satOff val="24657"/>
                <a:lumOff val="1976"/>
                <a:alphaOff val="0"/>
                <a:tint val="37000"/>
                <a:satMod val="300000"/>
              </a:schemeClr>
            </a:gs>
            <a:gs pos="100000">
              <a:schemeClr val="accent4">
                <a:hueOff val="-4092706"/>
                <a:satOff val="24657"/>
                <a:lumOff val="197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092706"/>
              <a:satOff val="24657"/>
              <a:lumOff val="19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BDB11C-061F-4C99-BF03-B2DB144EC2F8}">
      <dsp:nvSpPr>
        <dsp:cNvPr id="0" name=""/>
        <dsp:cNvSpPr/>
      </dsp:nvSpPr>
      <dsp:spPr>
        <a:xfrm>
          <a:off x="1922289" y="1010853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EE483A-79E1-4381-8E3C-607B6DA15033}">
      <dsp:nvSpPr>
        <dsp:cNvPr id="0" name=""/>
        <dsp:cNvSpPr/>
      </dsp:nvSpPr>
      <dsp:spPr>
        <a:xfrm>
          <a:off x="576069" y="4176463"/>
          <a:ext cx="7128801" cy="576001"/>
        </a:xfrm>
        <a:prstGeom prst="roundRect">
          <a:avLst/>
        </a:prstGeom>
        <a:gradFill rotWithShape="0">
          <a:gsLst>
            <a:gs pos="0">
              <a:srgbClr val="9EEAFF">
                <a:alpha val="70000"/>
              </a:srgbClr>
            </a:gs>
            <a:gs pos="35000">
              <a:srgbClr val="BBEFFF">
                <a:alpha val="70000"/>
              </a:srgbClr>
            </a:gs>
            <a:gs pos="100000">
              <a:srgbClr val="E4F9FF">
                <a:alpha val="7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00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В случае верного ответа, заработанные баллы зачисляются в копилку отвечающей команде </a:t>
          </a:r>
          <a:r>
            <a:rPr lang="ru-RU" sz="1600" kern="1200" dirty="0" smtClean="0"/>
            <a:t>(в противном случае не отдаются никому).</a:t>
          </a:r>
          <a:endParaRPr lang="ru-RU" sz="1600" kern="1200" dirty="0"/>
        </a:p>
      </dsp:txBody>
      <dsp:txXfrm>
        <a:off x="604187" y="4204581"/>
        <a:ext cx="7072565" cy="519765"/>
      </dsp:txXfrm>
    </dsp:sp>
    <dsp:sp modelId="{F94494BC-1B95-4EBC-9305-AC95FBC9DA6C}">
      <dsp:nvSpPr>
        <dsp:cNvPr id="0" name=""/>
        <dsp:cNvSpPr/>
      </dsp:nvSpPr>
      <dsp:spPr>
        <a:xfrm>
          <a:off x="125828" y="4032448"/>
          <a:ext cx="568864" cy="5688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14B7DB0-95A6-41D8-A08A-1239CF0D34D3}">
      <dsp:nvSpPr>
        <dsp:cNvPr id="0" name=""/>
        <dsp:cNvSpPr/>
      </dsp:nvSpPr>
      <dsp:spPr>
        <a:xfrm>
          <a:off x="1349969" y="3240361"/>
          <a:ext cx="5832654" cy="576001"/>
        </a:xfrm>
        <a:prstGeom prst="roundRect">
          <a:avLst/>
        </a:prstGeom>
        <a:gradFill rotWithShape="0">
          <a:gsLst>
            <a:gs pos="0">
              <a:srgbClr val="9EEAFF">
                <a:alpha val="69804"/>
              </a:srgbClr>
            </a:gs>
            <a:gs pos="35000">
              <a:srgbClr val="BBEFFF">
                <a:alpha val="69804"/>
              </a:srgbClr>
            </a:gs>
            <a:gs pos="100000">
              <a:srgbClr val="E4F9FF">
                <a:alpha val="7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00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Активная команда выбирает тему и номинал вопроса.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Чем выше номинал, тем сложнее задание.</a:t>
          </a:r>
          <a:endParaRPr lang="ru-RU" sz="1800" kern="1200" dirty="0"/>
        </a:p>
      </dsp:txBody>
      <dsp:txXfrm>
        <a:off x="1378087" y="3268479"/>
        <a:ext cx="5776418" cy="519765"/>
      </dsp:txXfrm>
    </dsp:sp>
    <dsp:sp modelId="{E9A5DF97-621F-4219-BAF7-608E5F48F6B9}">
      <dsp:nvSpPr>
        <dsp:cNvPr id="0" name=""/>
        <dsp:cNvSpPr/>
      </dsp:nvSpPr>
      <dsp:spPr>
        <a:xfrm>
          <a:off x="901454" y="3096347"/>
          <a:ext cx="568864" cy="5688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EDE4D4BC-E628-4270-88A6-E6C38A906A79}">
      <dsp:nvSpPr>
        <dsp:cNvPr id="0" name=""/>
        <dsp:cNvSpPr/>
      </dsp:nvSpPr>
      <dsp:spPr>
        <a:xfrm>
          <a:off x="1727574" y="2304319"/>
          <a:ext cx="5870267" cy="576001"/>
        </a:xfrm>
        <a:prstGeom prst="roundRect">
          <a:avLst/>
        </a:prstGeom>
        <a:gradFill rotWithShape="0">
          <a:gsLst>
            <a:gs pos="0">
              <a:srgbClr val="9EEAFF">
                <a:alpha val="69804"/>
              </a:srgbClr>
            </a:gs>
            <a:gs pos="35000">
              <a:srgbClr val="BBEFFF">
                <a:alpha val="69804"/>
              </a:srgbClr>
            </a:gs>
            <a:gs pos="100000">
              <a:srgbClr val="E4F9FF">
                <a:alpha val="69804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67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Команда, которая будет играть первой (активная) выбирается методом жеребьевки.</a:t>
          </a:r>
          <a:endParaRPr lang="ru-RU" sz="1800" kern="1200" dirty="0"/>
        </a:p>
      </dsp:txBody>
      <dsp:txXfrm>
        <a:off x="1755692" y="2332437"/>
        <a:ext cx="5814031" cy="519765"/>
      </dsp:txXfrm>
    </dsp:sp>
    <dsp:sp modelId="{29A10586-84AE-424A-9343-8E4B846F6C91}">
      <dsp:nvSpPr>
        <dsp:cNvPr id="0" name=""/>
        <dsp:cNvSpPr/>
      </dsp:nvSpPr>
      <dsp:spPr>
        <a:xfrm>
          <a:off x="1290059" y="2157217"/>
          <a:ext cx="568864" cy="5688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9F450A3A-ABBE-4811-A5F9-0261A880D594}">
      <dsp:nvSpPr>
        <dsp:cNvPr id="0" name=""/>
        <dsp:cNvSpPr/>
      </dsp:nvSpPr>
      <dsp:spPr>
        <a:xfrm>
          <a:off x="1967533" y="1359642"/>
          <a:ext cx="6047920" cy="57600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tint val="50000"/>
                <a:satMod val="300000"/>
                <a:alpha val="70000"/>
              </a:schemeClr>
            </a:gs>
            <a:gs pos="35000">
              <a:srgbClr val="BBEFFF">
                <a:alpha val="69804"/>
              </a:srgbClr>
            </a:gs>
            <a:gs pos="100000">
              <a:srgbClr val="E4F9FF">
                <a:alpha val="69804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672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В игре принимают участие 2 команды.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Количество игроков в каждой команде от 2 до 5.</a:t>
          </a:r>
          <a:endParaRPr lang="ru-RU" sz="1800" kern="1200" dirty="0"/>
        </a:p>
      </dsp:txBody>
      <dsp:txXfrm>
        <a:off x="1995651" y="1387760"/>
        <a:ext cx="5991684" cy="519765"/>
      </dsp:txXfrm>
    </dsp:sp>
    <dsp:sp modelId="{97A8FEF0-C647-498F-B1D8-40FCE391F02A}">
      <dsp:nvSpPr>
        <dsp:cNvPr id="0" name=""/>
        <dsp:cNvSpPr/>
      </dsp:nvSpPr>
      <dsp:spPr>
        <a:xfrm>
          <a:off x="1645200" y="1125903"/>
          <a:ext cx="568864" cy="5688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23E9F-BD89-49A3-B3AD-694BE7E660CC}">
      <dsp:nvSpPr>
        <dsp:cNvPr id="0" name=""/>
        <dsp:cNvSpPr/>
      </dsp:nvSpPr>
      <dsp:spPr>
        <a:xfrm>
          <a:off x="1076954" y="3672407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27C57D-5335-4381-B64E-45E21F30419E}">
      <dsp:nvSpPr>
        <dsp:cNvPr id="0" name=""/>
        <dsp:cNvSpPr/>
      </dsp:nvSpPr>
      <dsp:spPr>
        <a:xfrm>
          <a:off x="1004946" y="3831444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372064"/>
                <a:satOff val="2242"/>
                <a:lumOff val="180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"/>
                <a:satOff val="2242"/>
                <a:lumOff val="180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"/>
                <a:satOff val="2242"/>
                <a:lumOff val="18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72064"/>
              <a:satOff val="2242"/>
              <a:lumOff val="18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9EDF23-1D70-45A8-9C29-EED140BE874C}">
      <dsp:nvSpPr>
        <dsp:cNvPr id="0" name=""/>
        <dsp:cNvSpPr/>
      </dsp:nvSpPr>
      <dsp:spPr>
        <a:xfrm>
          <a:off x="845910" y="3975460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7CD5C8-FD99-4DDA-9147-B65349B508C1}">
      <dsp:nvSpPr>
        <dsp:cNvPr id="0" name=""/>
        <dsp:cNvSpPr/>
      </dsp:nvSpPr>
      <dsp:spPr>
        <a:xfrm>
          <a:off x="716914" y="4032448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C6A3AD-CE0A-4562-A9B2-2AC3F5B3B7A3}">
      <dsp:nvSpPr>
        <dsp:cNvPr id="0" name=""/>
        <dsp:cNvSpPr/>
      </dsp:nvSpPr>
      <dsp:spPr>
        <a:xfrm>
          <a:off x="1401364" y="3039356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A25C10-EA64-449B-B28D-B9EAA1FCAF88}">
      <dsp:nvSpPr>
        <dsp:cNvPr id="0" name=""/>
        <dsp:cNvSpPr/>
      </dsp:nvSpPr>
      <dsp:spPr>
        <a:xfrm>
          <a:off x="1797034" y="1800200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1860321"/>
                <a:satOff val="11208"/>
                <a:lumOff val="898"/>
                <a:alphaOff val="0"/>
                <a:tint val="50000"/>
                <a:satMod val="300000"/>
              </a:schemeClr>
            </a:gs>
            <a:gs pos="35000">
              <a:schemeClr val="accent4">
                <a:hueOff val="-1860321"/>
                <a:satOff val="11208"/>
                <a:lumOff val="898"/>
                <a:alphaOff val="0"/>
                <a:tint val="37000"/>
                <a:satMod val="300000"/>
              </a:schemeClr>
            </a:gs>
            <a:gs pos="100000">
              <a:schemeClr val="accent4">
                <a:hueOff val="-1860321"/>
                <a:satOff val="11208"/>
                <a:lumOff val="89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860321"/>
              <a:satOff val="11208"/>
              <a:lumOff val="89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FC166E-B392-4220-BC8B-24F3150836F8}">
      <dsp:nvSpPr>
        <dsp:cNvPr id="0" name=""/>
        <dsp:cNvSpPr/>
      </dsp:nvSpPr>
      <dsp:spPr>
        <a:xfrm>
          <a:off x="1759854" y="882699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68028D-C6A5-4C9B-A762-6D0FC7FE4B51}">
      <dsp:nvSpPr>
        <dsp:cNvPr id="0" name=""/>
        <dsp:cNvSpPr/>
      </dsp:nvSpPr>
      <dsp:spPr>
        <a:xfrm>
          <a:off x="1800200" y="825083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2604449"/>
                <a:satOff val="15691"/>
                <a:lumOff val="1258"/>
                <a:alphaOff val="0"/>
                <a:tint val="50000"/>
                <a:satMod val="300000"/>
              </a:schemeClr>
            </a:gs>
            <a:gs pos="35000">
              <a:schemeClr val="accent4">
                <a:hueOff val="-2604449"/>
                <a:satOff val="15691"/>
                <a:lumOff val="1258"/>
                <a:alphaOff val="0"/>
                <a:tint val="37000"/>
                <a:satMod val="300000"/>
              </a:schemeClr>
            </a:gs>
            <a:gs pos="100000">
              <a:schemeClr val="accent4">
                <a:hueOff val="-2604449"/>
                <a:satOff val="15691"/>
                <a:lumOff val="125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604449"/>
              <a:satOff val="15691"/>
              <a:lumOff val="125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3419AE-DBDC-463A-9000-E06AA351EBB0}">
      <dsp:nvSpPr>
        <dsp:cNvPr id="0" name=""/>
        <dsp:cNvSpPr/>
      </dsp:nvSpPr>
      <dsp:spPr>
        <a:xfrm>
          <a:off x="1943814" y="767468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033948-D35C-4998-883D-AE08000D7E10}">
      <dsp:nvSpPr>
        <dsp:cNvPr id="0" name=""/>
        <dsp:cNvSpPr/>
      </dsp:nvSpPr>
      <dsp:spPr>
        <a:xfrm>
          <a:off x="2003507" y="825083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A76F22-F0C0-44B0-B8DC-E98F7B3150BF}">
      <dsp:nvSpPr>
        <dsp:cNvPr id="0" name=""/>
        <dsp:cNvSpPr/>
      </dsp:nvSpPr>
      <dsp:spPr>
        <a:xfrm>
          <a:off x="2085065" y="882699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8AED53-27F4-4CFE-BD79-0FB7979C2BAF}">
      <dsp:nvSpPr>
        <dsp:cNvPr id="0" name=""/>
        <dsp:cNvSpPr/>
      </dsp:nvSpPr>
      <dsp:spPr>
        <a:xfrm>
          <a:off x="1922289" y="889160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4092706"/>
                <a:satOff val="24657"/>
                <a:lumOff val="1976"/>
                <a:alphaOff val="0"/>
                <a:tint val="50000"/>
                <a:satMod val="300000"/>
              </a:schemeClr>
            </a:gs>
            <a:gs pos="35000">
              <a:schemeClr val="accent4">
                <a:hueOff val="-4092706"/>
                <a:satOff val="24657"/>
                <a:lumOff val="1976"/>
                <a:alphaOff val="0"/>
                <a:tint val="37000"/>
                <a:satMod val="300000"/>
              </a:schemeClr>
            </a:gs>
            <a:gs pos="100000">
              <a:schemeClr val="accent4">
                <a:hueOff val="-4092706"/>
                <a:satOff val="24657"/>
                <a:lumOff val="197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092706"/>
              <a:satOff val="24657"/>
              <a:lumOff val="19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BDB11C-061F-4C99-BF03-B2DB144EC2F8}">
      <dsp:nvSpPr>
        <dsp:cNvPr id="0" name=""/>
        <dsp:cNvSpPr/>
      </dsp:nvSpPr>
      <dsp:spPr>
        <a:xfrm>
          <a:off x="1922289" y="1010853"/>
          <a:ext cx="56988" cy="56988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EE483A-79E1-4381-8E3C-607B6DA15033}">
      <dsp:nvSpPr>
        <dsp:cNvPr id="0" name=""/>
        <dsp:cNvSpPr/>
      </dsp:nvSpPr>
      <dsp:spPr>
        <a:xfrm>
          <a:off x="576069" y="4176463"/>
          <a:ext cx="7128801" cy="576001"/>
        </a:xfrm>
        <a:prstGeom prst="roundRect">
          <a:avLst/>
        </a:prstGeom>
        <a:gradFill rotWithShape="0">
          <a:gsLst>
            <a:gs pos="0">
              <a:srgbClr val="9EEAFF">
                <a:alpha val="70000"/>
              </a:srgbClr>
            </a:gs>
            <a:gs pos="35000">
              <a:srgbClr val="BBEFFF">
                <a:alpha val="70000"/>
              </a:srgbClr>
            </a:gs>
            <a:gs pos="100000">
              <a:srgbClr val="E4F9FF">
                <a:alpha val="7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67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Выигрывает та команда, у которой большее количество баллов</a:t>
          </a:r>
          <a:endParaRPr lang="ru-RU" sz="1800" kern="1200" dirty="0"/>
        </a:p>
      </dsp:txBody>
      <dsp:txXfrm>
        <a:off x="604187" y="4204581"/>
        <a:ext cx="7072565" cy="519765"/>
      </dsp:txXfrm>
    </dsp:sp>
    <dsp:sp modelId="{F94494BC-1B95-4EBC-9305-AC95FBC9DA6C}">
      <dsp:nvSpPr>
        <dsp:cNvPr id="0" name=""/>
        <dsp:cNvSpPr/>
      </dsp:nvSpPr>
      <dsp:spPr>
        <a:xfrm>
          <a:off x="125828" y="4032448"/>
          <a:ext cx="568864" cy="5688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14B7DB0-95A6-41D8-A08A-1239CF0D34D3}">
      <dsp:nvSpPr>
        <dsp:cNvPr id="0" name=""/>
        <dsp:cNvSpPr/>
      </dsp:nvSpPr>
      <dsp:spPr>
        <a:xfrm>
          <a:off x="1349969" y="3240361"/>
          <a:ext cx="5832654" cy="576001"/>
        </a:xfrm>
        <a:prstGeom prst="roundRect">
          <a:avLst/>
        </a:prstGeom>
        <a:gradFill rotWithShape="0">
          <a:gsLst>
            <a:gs pos="0">
              <a:srgbClr val="9EEAFF">
                <a:alpha val="69804"/>
              </a:srgbClr>
            </a:gs>
            <a:gs pos="35000">
              <a:srgbClr val="BBEFFF">
                <a:alpha val="69804"/>
              </a:srgbClr>
            </a:gs>
            <a:gs pos="100000">
              <a:srgbClr val="E4F9FF">
                <a:alpha val="7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67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Игра оканчивается при открытии всех вопросов</a:t>
          </a:r>
          <a:endParaRPr lang="ru-RU" sz="1800" kern="1200" dirty="0"/>
        </a:p>
      </dsp:txBody>
      <dsp:txXfrm>
        <a:off x="1378087" y="3268479"/>
        <a:ext cx="5776418" cy="519765"/>
      </dsp:txXfrm>
    </dsp:sp>
    <dsp:sp modelId="{E9A5DF97-621F-4219-BAF7-608E5F48F6B9}">
      <dsp:nvSpPr>
        <dsp:cNvPr id="0" name=""/>
        <dsp:cNvSpPr/>
      </dsp:nvSpPr>
      <dsp:spPr>
        <a:xfrm>
          <a:off x="901454" y="3096347"/>
          <a:ext cx="568864" cy="5688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EDE4D4BC-E628-4270-88A6-E6C38A906A79}">
      <dsp:nvSpPr>
        <dsp:cNvPr id="0" name=""/>
        <dsp:cNvSpPr/>
      </dsp:nvSpPr>
      <dsp:spPr>
        <a:xfrm>
          <a:off x="1727574" y="2304319"/>
          <a:ext cx="5870267" cy="576001"/>
        </a:xfrm>
        <a:prstGeom prst="roundRect">
          <a:avLst/>
        </a:prstGeom>
        <a:gradFill rotWithShape="0">
          <a:gsLst>
            <a:gs pos="0">
              <a:srgbClr val="9EEAFF">
                <a:alpha val="69804"/>
              </a:srgbClr>
            </a:gs>
            <a:gs pos="35000">
              <a:srgbClr val="BBEFFF">
                <a:alpha val="69804"/>
              </a:srgbClr>
            </a:gs>
            <a:gs pos="100000">
              <a:srgbClr val="E4F9FF">
                <a:alpha val="69804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67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Команда отвечает на один вопрос, затем в игру вступает команда-противник</a:t>
          </a:r>
          <a:endParaRPr lang="ru-RU" sz="1800" kern="1200" dirty="0"/>
        </a:p>
      </dsp:txBody>
      <dsp:txXfrm>
        <a:off x="1755692" y="2332437"/>
        <a:ext cx="5814031" cy="519765"/>
      </dsp:txXfrm>
    </dsp:sp>
    <dsp:sp modelId="{29A10586-84AE-424A-9343-8E4B846F6C91}">
      <dsp:nvSpPr>
        <dsp:cNvPr id="0" name=""/>
        <dsp:cNvSpPr/>
      </dsp:nvSpPr>
      <dsp:spPr>
        <a:xfrm>
          <a:off x="1290059" y="2157217"/>
          <a:ext cx="568864" cy="5688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9F450A3A-ABBE-4811-A5F9-0261A880D594}">
      <dsp:nvSpPr>
        <dsp:cNvPr id="0" name=""/>
        <dsp:cNvSpPr/>
      </dsp:nvSpPr>
      <dsp:spPr>
        <a:xfrm>
          <a:off x="1967533" y="1359642"/>
          <a:ext cx="6047920" cy="57600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tint val="50000"/>
                <a:satMod val="300000"/>
                <a:alpha val="70000"/>
              </a:schemeClr>
            </a:gs>
            <a:gs pos="35000">
              <a:srgbClr val="BBEFFF">
                <a:alpha val="69804"/>
              </a:srgbClr>
            </a:gs>
            <a:gs pos="100000">
              <a:srgbClr val="E4F9FF">
                <a:alpha val="69804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672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Команды играют по очереди, не зависимо от того верно или не верно ответила команда-соперник</a:t>
          </a:r>
          <a:endParaRPr lang="ru-RU" sz="1800" kern="1200" dirty="0"/>
        </a:p>
      </dsp:txBody>
      <dsp:txXfrm>
        <a:off x="1995651" y="1387760"/>
        <a:ext cx="5991684" cy="519765"/>
      </dsp:txXfrm>
    </dsp:sp>
    <dsp:sp modelId="{97A8FEF0-C647-498F-B1D8-40FCE391F02A}">
      <dsp:nvSpPr>
        <dsp:cNvPr id="0" name=""/>
        <dsp:cNvSpPr/>
      </dsp:nvSpPr>
      <dsp:spPr>
        <a:xfrm>
          <a:off x="1645200" y="1125903"/>
          <a:ext cx="568864" cy="5688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BAD3-459A-45A5-BAD1-87CCE2FD4BB2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1FF4-E3AC-408F-A82D-2FBC8291C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BAD3-459A-45A5-BAD1-87CCE2FD4BB2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1FF4-E3AC-408F-A82D-2FBC8291C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BAD3-459A-45A5-BAD1-87CCE2FD4BB2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1FF4-E3AC-408F-A82D-2FBC8291C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5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BAD3-459A-45A5-BAD1-87CCE2FD4BB2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1FF4-E3AC-408F-A82D-2FBC8291C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BAD3-459A-45A5-BAD1-87CCE2FD4BB2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1FF4-E3AC-408F-A82D-2FBC8291C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BAD3-459A-45A5-BAD1-87CCE2FD4BB2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1FF4-E3AC-408F-A82D-2FBC8291C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BAD3-459A-45A5-BAD1-87CCE2FD4BB2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1FF4-E3AC-408F-A82D-2FBC8291C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BAD3-459A-45A5-BAD1-87CCE2FD4BB2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1FF4-E3AC-408F-A82D-2FBC8291C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BAD3-459A-45A5-BAD1-87CCE2FD4BB2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1FF4-E3AC-408F-A82D-2FBC8291C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BAD3-459A-45A5-BAD1-87CCE2FD4BB2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1FF4-E3AC-408F-A82D-2FBC8291C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BAD3-459A-45A5-BAD1-87CCE2FD4BB2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1FF4-E3AC-408F-A82D-2FBC8291C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DBAD3-459A-45A5-BAD1-87CCE2FD4BB2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E1FF4-E3AC-408F-A82D-2FBC8291C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51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slide" Target="slide9.xml"/><Relationship Id="rId18" Type="http://schemas.openxmlformats.org/officeDocument/2006/relationships/slide" Target="slide19.xml"/><Relationship Id="rId26" Type="http://schemas.openxmlformats.org/officeDocument/2006/relationships/slide" Target="slide35.xml"/><Relationship Id="rId3" Type="http://schemas.openxmlformats.org/officeDocument/2006/relationships/image" Target="../media/image8.jpg"/><Relationship Id="rId21" Type="http://schemas.openxmlformats.org/officeDocument/2006/relationships/slide" Target="slide25.xml"/><Relationship Id="rId7" Type="http://schemas.openxmlformats.org/officeDocument/2006/relationships/image" Target="../media/image12.jpg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33.xml"/><Relationship Id="rId2" Type="http://schemas.openxmlformats.org/officeDocument/2006/relationships/image" Target="../media/image7.jpg"/><Relationship Id="rId16" Type="http://schemas.openxmlformats.org/officeDocument/2006/relationships/slide" Target="slide15.xml"/><Relationship Id="rId20" Type="http://schemas.openxmlformats.org/officeDocument/2006/relationships/slide" Target="slide23.xml"/><Relationship Id="rId29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24" Type="http://schemas.openxmlformats.org/officeDocument/2006/relationships/slide" Target="slide31.xml"/><Relationship Id="rId5" Type="http://schemas.openxmlformats.org/officeDocument/2006/relationships/image" Target="../media/image10.jpg"/><Relationship Id="rId15" Type="http://schemas.openxmlformats.org/officeDocument/2006/relationships/slide" Target="slide13.xml"/><Relationship Id="rId23" Type="http://schemas.openxmlformats.org/officeDocument/2006/relationships/slide" Target="slide29.xml"/><Relationship Id="rId28" Type="http://schemas.openxmlformats.org/officeDocument/2006/relationships/slide" Target="slide39.xml"/><Relationship Id="rId10" Type="http://schemas.openxmlformats.org/officeDocument/2006/relationships/image" Target="../media/image15.jpg"/><Relationship Id="rId19" Type="http://schemas.openxmlformats.org/officeDocument/2006/relationships/slide" Target="slide21.xml"/><Relationship Id="rId31" Type="http://schemas.openxmlformats.org/officeDocument/2006/relationships/slide" Target="slide45.xml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slide" Target="slide11.xml"/><Relationship Id="rId22" Type="http://schemas.openxmlformats.org/officeDocument/2006/relationships/slide" Target="slide27.xml"/><Relationship Id="rId27" Type="http://schemas.openxmlformats.org/officeDocument/2006/relationships/slide" Target="slide37.xml"/><Relationship Id="rId30" Type="http://schemas.openxmlformats.org/officeDocument/2006/relationships/slide" Target="slide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7534"/>
            <a:ext cx="7772400" cy="18722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2857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Представление числовой информации.</a:t>
            </a:r>
            <a:br>
              <a:rPr lang="ru-RU" sz="4000" b="1" dirty="0" smtClean="0">
                <a:ln w="2857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2857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Системы</a:t>
            </a:r>
            <a:r>
              <a:rPr lang="ru-RU" sz="4000" b="1" dirty="0" smtClean="0">
                <a:ln w="381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dirty="0" smtClean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счисления</a:t>
            </a:r>
            <a:endParaRPr lang="ru-RU" sz="4000" b="1" dirty="0">
              <a:ln w="1905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27734"/>
            <a:ext cx="6400800" cy="1314450"/>
          </a:xfrm>
        </p:spPr>
        <p:txBody>
          <a:bodyPr/>
          <a:lstStyle/>
          <a:p>
            <a:r>
              <a:rPr lang="ru-RU" dirty="0" smtClean="0"/>
              <a:t>Интерактивная игра</a:t>
            </a:r>
          </a:p>
          <a:p>
            <a:r>
              <a:rPr lang="ru-RU" sz="2400" dirty="0" smtClean="0"/>
              <a:t>(8-9 класс)</a:t>
            </a:r>
            <a:endParaRPr lang="ru-RU" sz="2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0"/>
            <a:ext cx="8748464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36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51958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T w="12700" cmpd="sng">
                      <a:noFill/>
                    </a:lnT>
                    <a:lnB>
                      <a:noFill/>
                    </a:lnB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61189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Теория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228184" y="366222"/>
            <a:ext cx="2592288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ОТВЕТ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124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20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419574" y="1167946"/>
            <a:ext cx="3048000" cy="3810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Системы счисления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463288" y="1762894"/>
            <a:ext cx="1756783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позиционные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084168" y="1762894"/>
            <a:ext cx="2016224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непозиционные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63288" y="2110085"/>
            <a:ext cx="2008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Значение каждой  цифры числа </a:t>
            </a:r>
            <a:r>
              <a:rPr lang="ru-RU" sz="2000" b="1" i="1" dirty="0" smtClean="0">
                <a:solidFill>
                  <a:schemeClr val="bg1"/>
                </a:solidFill>
              </a:rPr>
              <a:t>зависит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от того,  в каком месте (позиции или разряде) цифра записана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3574" y="2067694"/>
            <a:ext cx="27328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Цифры </a:t>
            </a:r>
            <a:r>
              <a:rPr lang="ru-RU" sz="2000" b="1" i="1" dirty="0" smtClean="0">
                <a:solidFill>
                  <a:schemeClr val="bg1"/>
                </a:solidFill>
              </a:rPr>
              <a:t>не изменяют</a:t>
            </a:r>
            <a:r>
              <a:rPr lang="ru-RU" sz="2000" dirty="0" smtClean="0">
                <a:solidFill>
                  <a:schemeClr val="bg1"/>
                </a:solidFill>
              </a:rPr>
              <a:t> своего значения при изменении их расположения в числе, значение цифры числа не зависит от того, в каком месте цифра записана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hlinkClick r:id="rId4" action="ppaction://hlinksldjump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554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58078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T w="12700" cmpd="sng">
                      <a:noFill/>
                    </a:lnT>
                    <a:lnB>
                      <a:noFill/>
                    </a:lnB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711490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Теория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72276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30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1188440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Позиционная система счисления имеет своё </a:t>
            </a:r>
            <a:r>
              <a:rPr lang="ru-RU" sz="2800" u="sng" dirty="0" smtClean="0">
                <a:solidFill>
                  <a:schemeClr val="bg1"/>
                </a:solidFill>
              </a:rPr>
              <a:t>основание</a:t>
            </a:r>
            <a:r>
              <a:rPr lang="ru-RU" sz="2800" dirty="0" smtClean="0">
                <a:solidFill>
                  <a:schemeClr val="bg1"/>
                </a:solidFill>
              </a:rPr>
              <a:t> и </a:t>
            </a:r>
            <a:r>
              <a:rPr lang="ru-RU" sz="2800" u="sng" dirty="0" smtClean="0">
                <a:solidFill>
                  <a:schemeClr val="bg1"/>
                </a:solidFill>
              </a:rPr>
              <a:t>алфавит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Дайте определение/ описание этих объектов?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Какое основание и алфавит в двоичной системе счисления?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hlinkClick r:id="" action="ppaction://hlinkshowjump?jump=nextslide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403074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T w="12700" cmpd="sng">
                      <a:noFill/>
                    </a:lnT>
                    <a:lnB>
                      <a:noFill/>
                    </a:lnB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18079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Теория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463288" y="366222"/>
            <a:ext cx="2592288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ОТВЕТ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3288" y="1203598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Основание  </a:t>
            </a:r>
            <a:r>
              <a:rPr lang="ru-RU" sz="2400" dirty="0" smtClean="0">
                <a:solidFill>
                  <a:schemeClr val="bg1"/>
                </a:solidFill>
              </a:rPr>
              <a:t>– это количество цифр, используемое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для представления чисел;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1203598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Алфавит – </a:t>
            </a:r>
            <a:r>
              <a:rPr lang="ru-RU" sz="2400" dirty="0" smtClean="0">
                <a:solidFill>
                  <a:schemeClr val="bg1"/>
                </a:solidFill>
              </a:rPr>
              <a:t>набор символов, используемый для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обозначения цифр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72276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30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79788" y="3720568"/>
            <a:ext cx="526867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Основание в двоичной системе счисления – 2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Алфавит в двоичной системе счисления –  0, 1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hlinkClick r:id="rId4" action="ppaction://hlinksldjump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653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43908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T w="12700" cmpd="sng">
                      <a:noFill/>
                    </a:lnT>
                    <a:lnB>
                      <a:noFill/>
                    </a:lnB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941974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Теория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40428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50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347614"/>
            <a:ext cx="5184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Назовите правило перевода чисел из  любой системы счисления в десятичную?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Переведите число 101(2сс) в 10 сс?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hlinkClick r:id="" action="ppaction://hlinkshowjump?jump=nextslide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0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51063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T w="12700" cmpd="sng">
                      <a:noFill/>
                    </a:lnT>
                    <a:lnB>
                      <a:noFill/>
                    </a:lnB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706609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Теория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707904" y="366222"/>
            <a:ext cx="3240360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ОТВЕТ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158310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5"/>
            <a:r>
              <a:rPr lang="ru-RU" sz="2400" dirty="0" smtClean="0">
                <a:solidFill>
                  <a:schemeClr val="bg1"/>
                </a:solidFill>
              </a:rPr>
              <a:t>Для перехода из любой системы счисления в десятичную необходимо число представить в виде суммы степеней основания системы счисления и найти его десятичное значение.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3288" y="3766269"/>
            <a:ext cx="5458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101</a:t>
            </a:r>
            <a:r>
              <a:rPr lang="ru-RU" sz="2400" baseline="-25000" dirty="0" smtClean="0">
                <a:solidFill>
                  <a:schemeClr val="bg1"/>
                </a:solidFill>
              </a:rPr>
              <a:t>2 </a:t>
            </a:r>
            <a:r>
              <a:rPr lang="ru-RU" sz="2400" dirty="0" smtClean="0">
                <a:solidFill>
                  <a:schemeClr val="bg1"/>
                </a:solidFill>
              </a:rPr>
              <a:t>= 1*2</a:t>
            </a:r>
            <a:r>
              <a:rPr lang="ru-RU" sz="2400" baseline="30000" dirty="0" smtClean="0">
                <a:solidFill>
                  <a:schemeClr val="bg1"/>
                </a:solidFill>
              </a:rPr>
              <a:t>2</a:t>
            </a:r>
            <a:r>
              <a:rPr lang="ru-RU" sz="2400" dirty="0" smtClean="0">
                <a:solidFill>
                  <a:schemeClr val="bg1"/>
                </a:solidFill>
              </a:rPr>
              <a:t> + 0*2</a:t>
            </a:r>
            <a:r>
              <a:rPr lang="ru-RU" sz="2400" baseline="30000" dirty="0" smtClean="0">
                <a:solidFill>
                  <a:schemeClr val="bg1"/>
                </a:solidFill>
              </a:rPr>
              <a:t>1</a:t>
            </a:r>
            <a:r>
              <a:rPr lang="ru-RU" sz="2400" dirty="0" smtClean="0">
                <a:solidFill>
                  <a:schemeClr val="bg1"/>
                </a:solidFill>
              </a:rPr>
              <a:t> + 1*2</a:t>
            </a:r>
            <a:r>
              <a:rPr lang="ru-RU" sz="2400" baseline="30000" dirty="0" smtClean="0">
                <a:solidFill>
                  <a:schemeClr val="bg1"/>
                </a:solidFill>
              </a:rPr>
              <a:t>0</a:t>
            </a:r>
            <a:r>
              <a:rPr lang="ru-RU" sz="2400" dirty="0" smtClean="0">
                <a:solidFill>
                  <a:schemeClr val="bg1"/>
                </a:solidFill>
              </a:rPr>
              <a:t> = 4 + 0 + 1 = 5</a:t>
            </a:r>
            <a:r>
              <a:rPr lang="ru-RU" sz="2400" baseline="-25000" dirty="0" smtClean="0">
                <a:solidFill>
                  <a:schemeClr val="bg1"/>
                </a:solidFill>
              </a:rPr>
              <a:t>10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40428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50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Овал 8">
            <a:hlinkClick r:id="rId4" action="ppaction://hlinksldjump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075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241598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931901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20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91880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10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Овал 9">
            <a:hlinkClick r:id="" action="ppaction://hlinkshowjump?jump=nextslide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solidFill>
            <a:schemeClr val="accent5">
              <a:lumMod val="5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203598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Назовите правило перевода чисел из двоичной </a:t>
            </a:r>
            <a:r>
              <a:rPr lang="ru-RU" sz="3200" b="1" dirty="0">
                <a:solidFill>
                  <a:schemeClr val="bg1"/>
                </a:solidFill>
              </a:rPr>
              <a:t>системы счисления в </a:t>
            </a:r>
            <a:r>
              <a:rPr lang="ru-RU" sz="3200" b="1" dirty="0" smtClean="0">
                <a:solidFill>
                  <a:schemeClr val="bg1"/>
                </a:solidFill>
              </a:rPr>
              <a:t>десятичную?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74083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814067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20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91880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10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366222"/>
            <a:ext cx="3240360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ОТВЕТ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25759" y="1183861"/>
            <a:ext cx="51506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5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Для перехода из двоичной системы счисления в десятичную необходимо двоичное число представить в виде суммы степеней двойки и найти его десятичное значение.</a:t>
            </a:r>
          </a:p>
        </p:txBody>
      </p:sp>
      <p:sp>
        <p:nvSpPr>
          <p:cNvPr id="10" name="Овал 9">
            <a:hlinkClick r:id="rId4" action="ppaction://hlinksldjump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08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21083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616633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20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4124" y="376554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20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3362" y="1184666"/>
            <a:ext cx="51930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Переведите двоичное число 11011 (2сс) в десятичную систему счисления?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hlinkClick r:id="" action="ppaction://hlinkshowjump?jump=nextslide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solidFill>
            <a:schemeClr val="accent5">
              <a:lumMod val="5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3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37312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58690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20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976156" y="366222"/>
            <a:ext cx="2484276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ОТВЕТ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25759" y="1419622"/>
            <a:ext cx="51506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5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11011(2сс) = 1*2</a:t>
            </a:r>
            <a:r>
              <a:rPr lang="ru-RU" sz="2800" baseline="30000" dirty="0" smtClean="0">
                <a:solidFill>
                  <a:schemeClr val="bg1"/>
                </a:solidFill>
              </a:rPr>
              <a:t>4</a:t>
            </a:r>
            <a:r>
              <a:rPr lang="ru-RU" sz="2800" dirty="0" smtClean="0">
                <a:solidFill>
                  <a:schemeClr val="bg1"/>
                </a:solidFill>
              </a:rPr>
              <a:t> + 1*2</a:t>
            </a:r>
            <a:r>
              <a:rPr lang="ru-RU" sz="2800" baseline="30000" dirty="0">
                <a:solidFill>
                  <a:schemeClr val="bg1"/>
                </a:solidFill>
              </a:rPr>
              <a:t>3</a:t>
            </a:r>
            <a:r>
              <a:rPr lang="ru-RU" sz="2800" dirty="0" smtClean="0">
                <a:solidFill>
                  <a:schemeClr val="bg1"/>
                </a:solidFill>
              </a:rPr>
              <a:t> + 0*2</a:t>
            </a:r>
            <a:r>
              <a:rPr lang="ru-RU" sz="2800" baseline="30000" dirty="0">
                <a:solidFill>
                  <a:schemeClr val="bg1"/>
                </a:solidFill>
              </a:rPr>
              <a:t>2</a:t>
            </a:r>
            <a:r>
              <a:rPr lang="ru-RU" sz="2800" dirty="0" smtClean="0">
                <a:solidFill>
                  <a:schemeClr val="bg1"/>
                </a:solidFill>
              </a:rPr>
              <a:t> + 1*2</a:t>
            </a:r>
            <a:r>
              <a:rPr lang="ru-RU" sz="2800" baseline="30000" dirty="0">
                <a:solidFill>
                  <a:schemeClr val="bg1"/>
                </a:solidFill>
              </a:rPr>
              <a:t>1</a:t>
            </a:r>
            <a:r>
              <a:rPr lang="ru-RU" sz="2800" dirty="0" smtClean="0">
                <a:solidFill>
                  <a:schemeClr val="bg1"/>
                </a:solidFill>
              </a:rPr>
              <a:t> + 1*2</a:t>
            </a:r>
            <a:r>
              <a:rPr lang="ru-RU" sz="2800" baseline="30000" dirty="0">
                <a:solidFill>
                  <a:schemeClr val="bg1"/>
                </a:solidFill>
              </a:rPr>
              <a:t>0</a:t>
            </a:r>
            <a:r>
              <a:rPr lang="ru-RU" sz="2800" dirty="0" smtClean="0">
                <a:solidFill>
                  <a:schemeClr val="bg1"/>
                </a:solidFill>
              </a:rPr>
              <a:t> =  16 + 8 + 0 + 2 + 1 = 27 (10сс)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124" y="376554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20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25759" y="1307544"/>
            <a:ext cx="5150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5"/>
            <a:r>
              <a:rPr lang="ru-RU" sz="2000" dirty="0" smtClean="0">
                <a:solidFill>
                  <a:schemeClr val="bg1"/>
                </a:solidFill>
              </a:rPr>
              <a:t>4 3 2 1 0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hlinkClick r:id="rId4" action="ppaction://hlinksldjump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509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79356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93783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20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372276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30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205955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Назовите правило перевода чисел из 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десятичной системы счисления в </a:t>
            </a:r>
            <a:r>
              <a:rPr lang="ru-RU" sz="3200" b="1" dirty="0" smtClean="0">
                <a:solidFill>
                  <a:schemeClr val="bg1"/>
                </a:solidFill>
              </a:rPr>
              <a:t>двоичною?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Переведите число 27 (10сс) в двоичную сс?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hlinkClick r:id="" action="ppaction://hlinkshowjump?jump=nextslide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solidFill>
            <a:schemeClr val="accent5">
              <a:lumMod val="5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5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771800" y="267494"/>
            <a:ext cx="3600400" cy="720080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ЦЕЛЬ  </a:t>
            </a:r>
            <a:r>
              <a:rPr lang="ru-RU" sz="3200" b="1" dirty="0" smtClean="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ИГРЫ</a:t>
            </a:r>
            <a:endParaRPr lang="ru-RU" sz="3200" b="1" dirty="0">
              <a:ln w="1270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704" y="1668123"/>
            <a:ext cx="5712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Закрепление, обобщение и систематизация знаний по теме «Системы счисления», применение знаний и навыков перевода чисел из одной системы счисления в другую, выполнение арифметических операций в различных системах счисления, решение нестандартных заданий.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93475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19493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20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16831" y="360304"/>
            <a:ext cx="2484276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ОТВЕТ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1203598"/>
            <a:ext cx="54726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sz="2000" dirty="0" smtClean="0">
                <a:solidFill>
                  <a:schemeClr val="bg1"/>
                </a:solidFill>
              </a:rPr>
              <a:t>Разделить десятичное число на 2. Получится частное и остаток.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Частное опять разделить на 2. Получится частное и остаток. Выполнять деление до тех пор, пока последнее частное не станет меньшим 2.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Записать последнее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частное и все остатки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 обратном порядке. 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Ответ: 11011(2сс)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76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30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084168" y="2871656"/>
            <a:ext cx="2593975" cy="1968500"/>
            <a:chOff x="3635375" y="2133600"/>
            <a:chExt cx="2593975" cy="1968500"/>
          </a:xfrm>
        </p:grpSpPr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3635375" y="2133600"/>
              <a:ext cx="504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27</a:t>
              </a:r>
            </a:p>
          </p:txBody>
        </p:sp>
        <p:sp>
          <p:nvSpPr>
            <p:cNvPr id="15" name="Text Box 59"/>
            <p:cNvSpPr txBox="1">
              <a:spLocks noChangeArrowheads="1"/>
            </p:cNvSpPr>
            <p:nvPr/>
          </p:nvSpPr>
          <p:spPr bwMode="auto">
            <a:xfrm>
              <a:off x="4140200" y="2133600"/>
              <a:ext cx="504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6" name="Text Box 60"/>
            <p:cNvSpPr txBox="1">
              <a:spLocks noChangeArrowheads="1"/>
            </p:cNvSpPr>
            <p:nvPr/>
          </p:nvSpPr>
          <p:spPr bwMode="auto">
            <a:xfrm>
              <a:off x="4067175" y="2492375"/>
              <a:ext cx="504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17" name="Text Box 61"/>
            <p:cNvSpPr txBox="1">
              <a:spLocks noChangeArrowheads="1"/>
            </p:cNvSpPr>
            <p:nvPr/>
          </p:nvSpPr>
          <p:spPr bwMode="auto">
            <a:xfrm>
              <a:off x="3708400" y="2492375"/>
              <a:ext cx="504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1</a:t>
              </a:r>
            </a:p>
          </p:txBody>
        </p:sp>
        <p:grpSp>
          <p:nvGrpSpPr>
            <p:cNvPr id="18" name="Group 80"/>
            <p:cNvGrpSpPr>
              <a:grpSpLocks/>
            </p:cNvGrpSpPr>
            <p:nvPr/>
          </p:nvGrpSpPr>
          <p:grpSpPr bwMode="auto">
            <a:xfrm>
              <a:off x="4211638" y="2565400"/>
              <a:ext cx="865187" cy="647700"/>
              <a:chOff x="2653" y="1616"/>
              <a:chExt cx="545" cy="408"/>
            </a:xfrm>
          </p:grpSpPr>
          <p:sp>
            <p:nvSpPr>
              <p:cNvPr id="37" name="Line 62"/>
              <p:cNvSpPr>
                <a:spLocks noChangeShapeType="1"/>
              </p:cNvSpPr>
              <p:nvPr/>
            </p:nvSpPr>
            <p:spPr bwMode="auto">
              <a:xfrm>
                <a:off x="2925" y="1616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8" name="Line 63"/>
              <p:cNvSpPr>
                <a:spLocks noChangeShapeType="1"/>
              </p:cNvSpPr>
              <p:nvPr/>
            </p:nvSpPr>
            <p:spPr bwMode="auto">
              <a:xfrm>
                <a:off x="2653" y="1842"/>
                <a:ext cx="5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9" name="Text Box 64"/>
            <p:cNvSpPr txBox="1">
              <a:spLocks noChangeArrowheads="1"/>
            </p:cNvSpPr>
            <p:nvPr/>
          </p:nvSpPr>
          <p:spPr bwMode="auto">
            <a:xfrm>
              <a:off x="4643438" y="2492375"/>
              <a:ext cx="504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0" name="Text Box 65"/>
            <p:cNvSpPr txBox="1">
              <a:spLocks noChangeArrowheads="1"/>
            </p:cNvSpPr>
            <p:nvPr/>
          </p:nvSpPr>
          <p:spPr bwMode="auto">
            <a:xfrm>
              <a:off x="4716463" y="2852738"/>
              <a:ext cx="504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1" name="Text Box 66"/>
            <p:cNvSpPr txBox="1">
              <a:spLocks noChangeArrowheads="1"/>
            </p:cNvSpPr>
            <p:nvPr/>
          </p:nvSpPr>
          <p:spPr bwMode="auto">
            <a:xfrm>
              <a:off x="4211638" y="2852738"/>
              <a:ext cx="504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1</a:t>
              </a:r>
            </a:p>
          </p:txBody>
        </p:sp>
        <p:grpSp>
          <p:nvGrpSpPr>
            <p:cNvPr id="22" name="Group 81"/>
            <p:cNvGrpSpPr>
              <a:grpSpLocks/>
            </p:cNvGrpSpPr>
            <p:nvPr/>
          </p:nvGrpSpPr>
          <p:grpSpPr bwMode="auto">
            <a:xfrm>
              <a:off x="4787900" y="2924175"/>
              <a:ext cx="936625" cy="649288"/>
              <a:chOff x="3016" y="1842"/>
              <a:chExt cx="590" cy="409"/>
            </a:xfrm>
          </p:grpSpPr>
          <p:sp>
            <p:nvSpPr>
              <p:cNvPr id="35" name="Line 67"/>
              <p:cNvSpPr>
                <a:spLocks noChangeShapeType="1"/>
              </p:cNvSpPr>
              <p:nvPr/>
            </p:nvSpPr>
            <p:spPr bwMode="auto">
              <a:xfrm>
                <a:off x="3288" y="1842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6" name="Line 68"/>
              <p:cNvSpPr>
                <a:spLocks noChangeShapeType="1"/>
              </p:cNvSpPr>
              <p:nvPr/>
            </p:nvSpPr>
            <p:spPr bwMode="auto">
              <a:xfrm>
                <a:off x="3016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3" name="Text Box 69"/>
            <p:cNvSpPr txBox="1">
              <a:spLocks noChangeArrowheads="1"/>
            </p:cNvSpPr>
            <p:nvPr/>
          </p:nvSpPr>
          <p:spPr bwMode="auto">
            <a:xfrm>
              <a:off x="5292725" y="2852738"/>
              <a:ext cx="504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4" name="Text Box 70"/>
            <p:cNvSpPr txBox="1">
              <a:spLocks noChangeArrowheads="1"/>
            </p:cNvSpPr>
            <p:nvPr/>
          </p:nvSpPr>
          <p:spPr bwMode="auto">
            <a:xfrm>
              <a:off x="5219700" y="3284538"/>
              <a:ext cx="504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5" name="Text Box 71"/>
            <p:cNvSpPr txBox="1">
              <a:spLocks noChangeArrowheads="1"/>
            </p:cNvSpPr>
            <p:nvPr/>
          </p:nvSpPr>
          <p:spPr bwMode="auto">
            <a:xfrm>
              <a:off x="4716463" y="3213100"/>
              <a:ext cx="504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0</a:t>
              </a:r>
            </a:p>
          </p:txBody>
        </p:sp>
        <p:grpSp>
          <p:nvGrpSpPr>
            <p:cNvPr id="26" name="Group 82"/>
            <p:cNvGrpSpPr>
              <a:grpSpLocks/>
            </p:cNvGrpSpPr>
            <p:nvPr/>
          </p:nvGrpSpPr>
          <p:grpSpPr bwMode="auto">
            <a:xfrm>
              <a:off x="5292725" y="3357563"/>
              <a:ext cx="719138" cy="647700"/>
              <a:chOff x="3334" y="2115"/>
              <a:chExt cx="453" cy="408"/>
            </a:xfrm>
          </p:grpSpPr>
          <p:sp>
            <p:nvSpPr>
              <p:cNvPr id="33" name="Line 72"/>
              <p:cNvSpPr>
                <a:spLocks noChangeShapeType="1"/>
              </p:cNvSpPr>
              <p:nvPr/>
            </p:nvSpPr>
            <p:spPr bwMode="auto">
              <a:xfrm>
                <a:off x="3560" y="2115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4" name="Line 73"/>
              <p:cNvSpPr>
                <a:spLocks noChangeShapeType="1"/>
              </p:cNvSpPr>
              <p:nvPr/>
            </p:nvSpPr>
            <p:spPr bwMode="auto">
              <a:xfrm>
                <a:off x="3334" y="2341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7" name="Text Box 74"/>
            <p:cNvSpPr txBox="1">
              <a:spLocks noChangeArrowheads="1"/>
            </p:cNvSpPr>
            <p:nvPr/>
          </p:nvSpPr>
          <p:spPr bwMode="auto">
            <a:xfrm>
              <a:off x="5724525" y="3284538"/>
              <a:ext cx="504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8" name="Text Box 75"/>
            <p:cNvSpPr txBox="1">
              <a:spLocks noChangeArrowheads="1"/>
            </p:cNvSpPr>
            <p:nvPr/>
          </p:nvSpPr>
          <p:spPr bwMode="auto">
            <a:xfrm>
              <a:off x="5651500" y="3644900"/>
              <a:ext cx="504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" name="Text Box 76"/>
            <p:cNvSpPr txBox="1">
              <a:spLocks noChangeArrowheads="1"/>
            </p:cNvSpPr>
            <p:nvPr/>
          </p:nvSpPr>
          <p:spPr bwMode="auto">
            <a:xfrm>
              <a:off x="5219700" y="3644900"/>
              <a:ext cx="504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1</a:t>
              </a:r>
            </a:p>
          </p:txBody>
        </p:sp>
        <p:grpSp>
          <p:nvGrpSpPr>
            <p:cNvPr id="30" name="Group 79"/>
            <p:cNvGrpSpPr>
              <a:grpSpLocks/>
            </p:cNvGrpSpPr>
            <p:nvPr/>
          </p:nvGrpSpPr>
          <p:grpSpPr bwMode="auto">
            <a:xfrm>
              <a:off x="3708400" y="2205038"/>
              <a:ext cx="863600" cy="647700"/>
              <a:chOff x="2336" y="1389"/>
              <a:chExt cx="544" cy="408"/>
            </a:xfrm>
          </p:grpSpPr>
          <p:sp>
            <p:nvSpPr>
              <p:cNvPr id="31" name="Line 77"/>
              <p:cNvSpPr>
                <a:spLocks noChangeShapeType="1"/>
              </p:cNvSpPr>
              <p:nvPr/>
            </p:nvSpPr>
            <p:spPr bwMode="auto">
              <a:xfrm>
                <a:off x="2608" y="1389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2" name="Line 78"/>
              <p:cNvSpPr>
                <a:spLocks noChangeShapeType="1"/>
              </p:cNvSpPr>
              <p:nvPr/>
            </p:nvSpPr>
            <p:spPr bwMode="auto">
              <a:xfrm>
                <a:off x="2336" y="1570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39" name="Овал 38">
            <a:hlinkClick r:id="rId4" action="ppaction://hlinksldjump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592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391219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3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49784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20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3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740428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50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183361"/>
            <a:ext cx="51125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Выполните сложение </a:t>
            </a:r>
            <a:r>
              <a:rPr lang="ru-RU" sz="3200" b="1" dirty="0">
                <a:solidFill>
                  <a:schemeClr val="bg1"/>
                </a:solidFill>
              </a:rPr>
              <a:t>в </a:t>
            </a:r>
            <a:r>
              <a:rPr lang="ru-RU" sz="3200" b="1" dirty="0" smtClean="0">
                <a:solidFill>
                  <a:schemeClr val="bg1"/>
                </a:solidFill>
              </a:rPr>
              <a:t>двоичной системе счисления: </a:t>
            </a: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101(2сс) + 11(2сс)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hlinkClick r:id="" action="ppaction://hlinkshowjump?jump=nextslide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solidFill>
            <a:schemeClr val="accent5">
              <a:lumMod val="5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19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48098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565790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20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16831" y="360304"/>
            <a:ext cx="2484276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ОТВЕТ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1203598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101(2сс) + 11(2сс) = 1000 (2сс)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740428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50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49939" y="1923678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101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+   11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1000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Line 78"/>
          <p:cNvSpPr>
            <a:spLocks noChangeShapeType="1"/>
          </p:cNvSpPr>
          <p:nvPr/>
        </p:nvSpPr>
        <p:spPr bwMode="auto">
          <a:xfrm>
            <a:off x="3995369" y="2715766"/>
            <a:ext cx="86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0" name="Овал 9">
            <a:hlinkClick r:id="rId4" action="ppaction://hlinksldjump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036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30182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7177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563888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10</a:t>
            </a:r>
            <a:endParaRPr lang="ru-RU" sz="44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9" name="Овал 28">
            <a:hlinkClick r:id="" action="ppaction://hlinkshowjump?jump=nextslide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solidFill>
            <a:srgbClr val="660066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1203598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</a:rPr>
              <a:t>Назовите  основание и алфавит  восьмеричной системы </a:t>
            </a:r>
            <a:r>
              <a:rPr lang="ru-RU" sz="3200" b="1" dirty="0" smtClean="0">
                <a:solidFill>
                  <a:schemeClr val="bg1"/>
                </a:solidFill>
              </a:rPr>
              <a:t>счисления?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8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16357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19855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563888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10</a:t>
            </a:r>
            <a:endParaRPr lang="ru-RU" sz="44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1203598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Основание восьмеричной </a:t>
            </a:r>
            <a:r>
              <a:rPr lang="ru-RU" sz="2400" dirty="0">
                <a:solidFill>
                  <a:schemeClr val="bg1"/>
                </a:solidFill>
              </a:rPr>
              <a:t>системы </a:t>
            </a:r>
            <a:r>
              <a:rPr lang="ru-RU" sz="2400" dirty="0" smtClean="0">
                <a:solidFill>
                  <a:schemeClr val="bg1"/>
                </a:solidFill>
              </a:rPr>
              <a:t>счисления – 8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Алфавит – 0, 1, 2, 3, 4, 5, 6, 7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8004" y="360304"/>
            <a:ext cx="2484276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rgbClr val="66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ОТВЕТ</a:t>
            </a:r>
          </a:p>
        </p:txBody>
      </p:sp>
      <p:sp>
        <p:nvSpPr>
          <p:cNvPr id="9" name="Овал 8">
            <a:hlinkClick r:id="rId4" action="ppaction://hlinksldjump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995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794622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45382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5004124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20</a:t>
            </a:r>
            <a:endParaRPr lang="ru-RU" sz="44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147338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Назовите правило </a:t>
            </a:r>
            <a:r>
              <a:rPr lang="ru-RU" sz="3200" b="1" dirty="0">
                <a:solidFill>
                  <a:schemeClr val="bg1"/>
                </a:solidFill>
              </a:rPr>
              <a:t>перевода из десятичной системы счисления в </a:t>
            </a:r>
            <a:r>
              <a:rPr lang="ru-RU" sz="3200" b="1" dirty="0" smtClean="0">
                <a:solidFill>
                  <a:schemeClr val="bg1"/>
                </a:solidFill>
              </a:rPr>
              <a:t>восьмеричную?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hlinkClick r:id="" action="ppaction://hlinkshowjump?jump=nextslide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solidFill>
            <a:srgbClr val="660066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0240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64588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00871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19872" y="1203598"/>
            <a:ext cx="54006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Разделить десятичное число на 8. Получится частное и остаток.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Частное опять разделить на 8. Получится частное и остаток.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Выполнять деление до тех пор, пока последнее частное не станет меньше 8.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Записать последнее частное и все остатки в обратном порядке.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60132" y="360304"/>
            <a:ext cx="2484276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rgbClr val="66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ОТВЕТ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124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20</a:t>
            </a:r>
            <a:endParaRPr lang="ru-RU" sz="44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10" name="Овал 9">
            <a:hlinkClick r:id="rId4" action="ppaction://hlinksldjump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79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7093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320249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6372276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30</a:t>
            </a:r>
            <a:endParaRPr lang="ru-RU" sz="44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203598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</a:rPr>
              <a:t>Переведите число </a:t>
            </a:r>
            <a:r>
              <a:rPr lang="ru-RU" sz="3200" b="1" dirty="0" smtClean="0">
                <a:solidFill>
                  <a:schemeClr val="bg1"/>
                </a:solidFill>
              </a:rPr>
              <a:t>132 (10сс) в восьмеричную </a:t>
            </a:r>
            <a:r>
              <a:rPr lang="ru-RU" sz="3200" b="1" dirty="0">
                <a:solidFill>
                  <a:schemeClr val="bg1"/>
                </a:solidFill>
              </a:rPr>
              <a:t>сс? </a:t>
            </a:r>
          </a:p>
        </p:txBody>
      </p:sp>
      <p:sp>
        <p:nvSpPr>
          <p:cNvPr id="10" name="Овал 9">
            <a:hlinkClick r:id="" action="ppaction://hlinkshowjump?jump=nextslide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solidFill>
            <a:srgbClr val="660066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1107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011535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726974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9912" y="360304"/>
            <a:ext cx="2484276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rgbClr val="66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ОТВЕТ </a:t>
            </a:r>
            <a:endParaRPr lang="ru-RU" sz="4400" b="1" dirty="0">
              <a:ln w="12700">
                <a:solidFill>
                  <a:srgbClr val="660066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76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30</a:t>
            </a:r>
            <a:endParaRPr lang="ru-RU" sz="44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63938" y="2276475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132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284663" y="2781300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708400" y="2781300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27538" y="2781300"/>
            <a:ext cx="1009650" cy="863600"/>
            <a:chOff x="2653" y="1616"/>
            <a:chExt cx="545" cy="40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925" y="1616"/>
              <a:ext cx="0" cy="4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653" y="1842"/>
              <a:ext cx="54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003800" y="2781300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003800" y="328453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356100" y="328453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0</a:t>
            </a:r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3635375" y="2349500"/>
            <a:ext cx="1223963" cy="935038"/>
            <a:chOff x="2336" y="1389"/>
            <a:chExt cx="544" cy="408"/>
          </a:xfrm>
        </p:grpSpPr>
        <p:sp>
          <p:nvSpPr>
            <p:cNvPr id="21" name="Line 32"/>
            <p:cNvSpPr>
              <a:spLocks noChangeShapeType="1"/>
            </p:cNvSpPr>
            <p:nvPr/>
          </p:nvSpPr>
          <p:spPr bwMode="auto">
            <a:xfrm>
              <a:off x="2608" y="1389"/>
              <a:ext cx="0" cy="4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>
              <a:off x="2336" y="1570"/>
              <a:ext cx="5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750678" y="1347614"/>
            <a:ext cx="3464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132 (10сс) = 204 (8сс) </a:t>
            </a:r>
            <a:endParaRPr lang="ru-RU" sz="2800" dirty="0"/>
          </a:p>
        </p:txBody>
      </p:sp>
      <p:sp>
        <p:nvSpPr>
          <p:cNvPr id="23" name="Овал 22">
            <a:hlinkClick r:id="rId4" action="ppaction://hlinksldjump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982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597373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176766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7740428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50</a:t>
            </a:r>
            <a:endParaRPr lang="ru-RU" sz="44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1131590"/>
            <a:ext cx="5183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Из данных восьмеричных чисел 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</a:rPr>
              <a:t>421, </a:t>
            </a:r>
            <a:r>
              <a:rPr lang="en-US" sz="3200" b="1" dirty="0">
                <a:solidFill>
                  <a:schemeClr val="bg1"/>
                </a:solidFill>
              </a:rPr>
              <a:t>   </a:t>
            </a:r>
            <a:r>
              <a:rPr lang="ru-RU" sz="3200" b="1" dirty="0">
                <a:solidFill>
                  <a:schemeClr val="bg1"/>
                </a:solidFill>
              </a:rPr>
              <a:t>5473, </a:t>
            </a:r>
            <a:r>
              <a:rPr lang="en-US" sz="3200" b="1" dirty="0">
                <a:solidFill>
                  <a:schemeClr val="bg1"/>
                </a:solidFill>
              </a:rPr>
              <a:t>   </a:t>
            </a:r>
            <a:r>
              <a:rPr lang="ru-RU" sz="3200" b="1" dirty="0">
                <a:solidFill>
                  <a:schemeClr val="bg1"/>
                </a:solidFill>
              </a:rPr>
              <a:t>1061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найдите сумму </a:t>
            </a:r>
            <a:r>
              <a:rPr lang="ru-RU" sz="3200" b="1" dirty="0">
                <a:solidFill>
                  <a:schemeClr val="bg1"/>
                </a:solidFill>
              </a:rPr>
              <a:t>ц</a:t>
            </a:r>
            <a:r>
              <a:rPr lang="ru-RU" sz="3200" b="1" dirty="0" smtClean="0">
                <a:solidFill>
                  <a:schemeClr val="bg1"/>
                </a:solidFill>
              </a:rPr>
              <a:t>ифр наибольшего числа в 10сс?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hlinkClick r:id="" action="ppaction://hlinkshowjump?jump=nextslide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solidFill>
            <a:srgbClr val="660066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7581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22056" y="267494"/>
            <a:ext cx="4138176" cy="720080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 </a:t>
            </a:r>
            <a:r>
              <a:rPr lang="ru-RU" sz="3200" b="1" dirty="0" smtClean="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ИГРЫ</a:t>
            </a:r>
            <a:endParaRPr lang="ru-RU" sz="3200" b="1" dirty="0">
              <a:ln w="1270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23728" y="1445606"/>
            <a:ext cx="864000" cy="864000"/>
            <a:chOff x="297876" y="999905"/>
            <a:chExt cx="610837" cy="609722"/>
          </a:xfrm>
          <a:scene3d>
            <a:camera prst="orthographicFront"/>
            <a:lightRig rig="flat" dir="t"/>
          </a:scene3d>
        </p:grpSpPr>
        <p:sp>
          <p:nvSpPr>
            <p:cNvPr id="7" name="Овал 6"/>
            <p:cNvSpPr/>
            <p:nvPr/>
          </p:nvSpPr>
          <p:spPr>
            <a:xfrm>
              <a:off x="297876" y="999905"/>
              <a:ext cx="610837" cy="60972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2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348785" y="1089197"/>
              <a:ext cx="527866" cy="4311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образовательные</a:t>
              </a:r>
              <a:endParaRPr lang="ru-RU" sz="14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259632" y="2563659"/>
            <a:ext cx="1016203" cy="1016203"/>
            <a:chOff x="1331640" y="2482458"/>
            <a:chExt cx="1016203" cy="1016203"/>
          </a:xfrm>
        </p:grpSpPr>
        <p:sp>
          <p:nvSpPr>
            <p:cNvPr id="5" name="Овал 4"/>
            <p:cNvSpPr/>
            <p:nvPr/>
          </p:nvSpPr>
          <p:spPr>
            <a:xfrm>
              <a:off x="1331640" y="2482458"/>
              <a:ext cx="1016203" cy="1016203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r="-6000"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1401159" y="279694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Задачи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08133" y="1445606"/>
            <a:ext cx="5712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Актуализация знаний по теме «Системы счисления»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Дифференциация знаний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Стимулирования интереса к предмету</a:t>
            </a: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55872" y="2766044"/>
            <a:ext cx="864000" cy="864000"/>
            <a:chOff x="2555872" y="2766044"/>
            <a:chExt cx="864000" cy="86400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555872" y="2766044"/>
              <a:ext cx="864000" cy="864000"/>
              <a:chOff x="722865" y="1714723"/>
              <a:chExt cx="609722" cy="609722"/>
            </a:xfrm>
            <a:scene3d>
              <a:camera prst="orthographicFront"/>
              <a:lightRig rig="flat" dir="t"/>
            </a:scene3d>
          </p:grpSpPr>
          <p:sp>
            <p:nvSpPr>
              <p:cNvPr id="10" name="Овал 9"/>
              <p:cNvSpPr/>
              <p:nvPr/>
            </p:nvSpPr>
            <p:spPr>
              <a:xfrm>
                <a:off x="722865" y="1714723"/>
                <a:ext cx="609722" cy="609722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-2976513"/>
                  <a:satOff val="17933"/>
                  <a:lumOff val="1437"/>
                  <a:alphaOff val="0"/>
                </a:schemeClr>
              </a:fillRef>
              <a:effectRef idx="2">
                <a:schemeClr val="accent4">
                  <a:hueOff val="-2976513"/>
                  <a:satOff val="17933"/>
                  <a:lumOff val="143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Овал 4"/>
              <p:cNvSpPr/>
              <p:nvPr/>
            </p:nvSpPr>
            <p:spPr>
              <a:xfrm>
                <a:off x="812157" y="1804015"/>
                <a:ext cx="431138" cy="4311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100" kern="1200"/>
              </a:p>
            </p:txBody>
          </p:sp>
        </p:grpSp>
        <p:sp>
          <p:nvSpPr>
            <p:cNvPr id="18" name="Овал 4"/>
            <p:cNvSpPr/>
            <p:nvPr/>
          </p:nvSpPr>
          <p:spPr>
            <a:xfrm>
              <a:off x="2627784" y="2931790"/>
              <a:ext cx="746641" cy="610939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развивающие</a:t>
              </a:r>
              <a:endParaRPr lang="ru-RU" sz="1400" kern="1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63888" y="274611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Развитие познавательного интереса, речи и внимания учащихся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Развитие умения работать в команде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Развитие коммуникационной компетентности</a:t>
            </a: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03648" y="3867990"/>
            <a:ext cx="864000" cy="864000"/>
            <a:chOff x="1475656" y="3867990"/>
            <a:chExt cx="864000" cy="8640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475656" y="3867990"/>
              <a:ext cx="864000" cy="864000"/>
              <a:chOff x="462245" y="2517438"/>
              <a:chExt cx="609722" cy="609722"/>
            </a:xfrm>
            <a:scene3d>
              <a:camera prst="orthographicFront"/>
              <a:lightRig rig="flat" dir="t"/>
            </a:scene3d>
          </p:grpSpPr>
          <p:sp>
            <p:nvSpPr>
              <p:cNvPr id="13" name="Овал 12"/>
              <p:cNvSpPr/>
              <p:nvPr/>
            </p:nvSpPr>
            <p:spPr>
              <a:xfrm>
                <a:off x="462245" y="2517438"/>
                <a:ext cx="609722" cy="609722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-4464770"/>
                  <a:satOff val="26899"/>
                  <a:lumOff val="2156"/>
                  <a:alphaOff val="0"/>
                </a:schemeClr>
              </a:fillRef>
              <a:effectRef idx="2">
                <a:schemeClr val="accent4">
                  <a:hueOff val="-4464770"/>
                  <a:satOff val="26899"/>
                  <a:lumOff val="215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Овал 4"/>
              <p:cNvSpPr/>
              <p:nvPr/>
            </p:nvSpPr>
            <p:spPr>
              <a:xfrm>
                <a:off x="551537" y="2606730"/>
                <a:ext cx="431138" cy="4311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100" kern="1200"/>
              </a:p>
            </p:txBody>
          </p:sp>
        </p:grpSp>
        <p:sp>
          <p:nvSpPr>
            <p:cNvPr id="20" name="Овал 4"/>
            <p:cNvSpPr/>
            <p:nvPr/>
          </p:nvSpPr>
          <p:spPr>
            <a:xfrm>
              <a:off x="1547664" y="3939902"/>
              <a:ext cx="746641" cy="610939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620" rIns="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err="1" smtClean="0"/>
                <a:t>Воспита</a:t>
              </a:r>
              <a:r>
                <a:rPr lang="ru-RU" sz="1400" kern="1200" dirty="0" smtClean="0"/>
                <a:t> тельные</a:t>
              </a:r>
              <a:endParaRPr lang="ru-RU" sz="1400" kern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55776" y="3993326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Повышение мотивации к предмету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Воспитание духа здорового соперничества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Формирование навыков самоорганизации и инициативы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9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99246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43157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9912" y="360304"/>
            <a:ext cx="2484276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rgbClr val="66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ОТВЕТ </a:t>
            </a:r>
            <a:endParaRPr lang="ru-RU" sz="4400" b="1" dirty="0">
              <a:ln w="12700">
                <a:solidFill>
                  <a:srgbClr val="660066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0678" y="1347614"/>
            <a:ext cx="3464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421 (8сс) = 273 (10сс) 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740428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50</a:t>
            </a:r>
            <a:endParaRPr lang="ru-RU" sz="44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50678" y="2121699"/>
            <a:ext cx="40051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5473 (8сс) = 2875 (10сс), </a:t>
            </a:r>
          </a:p>
          <a:p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 smtClean="0">
                <a:solidFill>
                  <a:schemeClr val="bg1"/>
                </a:solidFill>
              </a:rPr>
              <a:t>сумма цифр 22</a:t>
            </a:r>
            <a:endParaRPr lang="ru-RU" sz="2800" u="sng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50678" y="3632706"/>
            <a:ext cx="3647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1061 (8сс) = 561 (10сс) </a:t>
            </a:r>
            <a:endParaRPr lang="ru-RU" sz="2800" dirty="0"/>
          </a:p>
        </p:txBody>
      </p:sp>
      <p:sp>
        <p:nvSpPr>
          <p:cNvPr id="10" name="Овал 9">
            <a:hlinkClick r:id="rId4" action="ppaction://hlinksldjump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869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81796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76757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3567268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10</a:t>
            </a:r>
            <a:endParaRPr lang="ru-RU" sz="44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29" name="Овал 28">
            <a:hlinkClick r:id="" action="ppaction://hlinkshowjump?jump=nextslide" highlightClick="1"/>
          </p:cNvPr>
          <p:cNvSpPr/>
          <p:nvPr/>
        </p:nvSpPr>
        <p:spPr>
          <a:xfrm>
            <a:off x="1187624" y="1151451"/>
            <a:ext cx="1331640" cy="1359793"/>
          </a:xfrm>
          <a:prstGeom prst="ellipse">
            <a:avLst/>
          </a:prstGeom>
          <a:solidFill>
            <a:srgbClr val="194F34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63888" y="1203598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</a:rPr>
              <a:t>Назовите 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основание </a:t>
            </a:r>
            <a:r>
              <a:rPr lang="ru-RU" sz="3200" b="1" dirty="0">
                <a:solidFill>
                  <a:schemeClr val="bg1"/>
                </a:solidFill>
              </a:rPr>
              <a:t>и алфавит  </a:t>
            </a:r>
            <a:r>
              <a:rPr lang="ru-RU" sz="3200" b="1" dirty="0" smtClean="0">
                <a:solidFill>
                  <a:schemeClr val="bg1"/>
                </a:solidFill>
              </a:rPr>
              <a:t>шестнадцатеричной </a:t>
            </a:r>
            <a:r>
              <a:rPr lang="ru-RU" sz="3200" b="1" dirty="0">
                <a:solidFill>
                  <a:schemeClr val="bg1"/>
                </a:solidFill>
              </a:rPr>
              <a:t>системы </a:t>
            </a:r>
            <a:r>
              <a:rPr lang="ru-RU" sz="3200" b="1" dirty="0" smtClean="0">
                <a:solidFill>
                  <a:schemeClr val="bg1"/>
                </a:solidFill>
              </a:rPr>
              <a:t>счисления?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3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393749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72253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3567268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10</a:t>
            </a:r>
            <a:endParaRPr lang="ru-RU" sz="44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63888" y="1203598"/>
            <a:ext cx="4896544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Основание шестнадцатеричной </a:t>
            </a:r>
            <a:r>
              <a:rPr lang="ru-RU" sz="2400" dirty="0">
                <a:solidFill>
                  <a:schemeClr val="bg1"/>
                </a:solidFill>
              </a:rPr>
              <a:t>системы </a:t>
            </a:r>
            <a:r>
              <a:rPr lang="ru-RU" sz="2400" dirty="0" smtClean="0">
                <a:solidFill>
                  <a:schemeClr val="bg1"/>
                </a:solidFill>
              </a:rPr>
              <a:t>счисления – 16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Алфавит - </a:t>
            </a:r>
            <a:r>
              <a:rPr lang="ru-RU" sz="2400" dirty="0">
                <a:solidFill>
                  <a:schemeClr val="bg1"/>
                </a:solidFill>
              </a:rPr>
              <a:t>от 0 до 9; </a:t>
            </a:r>
            <a:r>
              <a:rPr lang="en-US" sz="2400" dirty="0">
                <a:solidFill>
                  <a:schemeClr val="bg1"/>
                </a:solidFill>
              </a:rPr>
              <a:t>A; B; C; D; E; </a:t>
            </a:r>
            <a:r>
              <a:rPr lang="en-US" sz="2400" dirty="0" smtClean="0">
                <a:solidFill>
                  <a:schemeClr val="bg1"/>
                </a:solidFill>
              </a:rPr>
              <a:t>F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8004" y="360304"/>
            <a:ext cx="2484276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rgbClr val="194F34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ОТВЕТ</a:t>
            </a:r>
          </a:p>
        </p:txBody>
      </p:sp>
      <p:sp>
        <p:nvSpPr>
          <p:cNvPr id="10" name="Овал 9">
            <a:hlinkClick r:id="rId4" action="ppaction://hlinksldjump" highlightClick="1"/>
          </p:cNvPr>
          <p:cNvSpPr/>
          <p:nvPr/>
        </p:nvSpPr>
        <p:spPr>
          <a:xfrm>
            <a:off x="1187624" y="1139949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704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486893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4012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007504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20</a:t>
            </a:r>
            <a:endParaRPr lang="ru-RU" sz="44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9" name="Овал 8">
            <a:hlinkClick r:id="" action="ppaction://hlinkshowjump?jump=nextslide" highlightClick="1"/>
          </p:cNvPr>
          <p:cNvSpPr/>
          <p:nvPr/>
        </p:nvSpPr>
        <p:spPr>
          <a:xfrm>
            <a:off x="1187624" y="1151451"/>
            <a:ext cx="1331640" cy="1359793"/>
          </a:xfrm>
          <a:prstGeom prst="ellipse">
            <a:avLst/>
          </a:prstGeom>
          <a:solidFill>
            <a:srgbClr val="194F34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147338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Назовите правило </a:t>
            </a:r>
            <a:r>
              <a:rPr lang="ru-RU" sz="3200" b="1" dirty="0">
                <a:solidFill>
                  <a:schemeClr val="bg1"/>
                </a:solidFill>
              </a:rPr>
              <a:t>перевода из десятичной системы счисления в </a:t>
            </a:r>
            <a:r>
              <a:rPr lang="ru-RU" sz="3200" b="1" dirty="0" smtClean="0">
                <a:solidFill>
                  <a:schemeClr val="bg1"/>
                </a:solidFill>
              </a:rPr>
              <a:t>шестнадцатеричную?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150241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418180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563888" y="1203598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Разделить десятичное число на 16. Получится частное и остаток.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Частное опять разделить на 16. Получится частное и остаток.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Выполнять деление до тех пор, пока последнее частное не станет меньшим 16.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Записать последнее частное и все остатки в обратном порядке.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2140" y="360304"/>
            <a:ext cx="2484276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rgbClr val="194F34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ОТВЕТ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7504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20</a:t>
            </a:r>
            <a:endParaRPr lang="ru-RU" sz="44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11" name="Овал 10">
            <a:hlinkClick r:id="rId4" action="ppaction://hlinksldjump" highlightClick="1"/>
          </p:cNvPr>
          <p:cNvSpPr/>
          <p:nvPr/>
        </p:nvSpPr>
        <p:spPr>
          <a:xfrm>
            <a:off x="1187624" y="1139949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625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68043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8350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6375656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30</a:t>
            </a:r>
            <a:endParaRPr lang="ru-RU" sz="44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9" name="Овал 8">
            <a:hlinkClick r:id="" action="ppaction://hlinkshowjump?jump=nextslide" highlightClick="1"/>
          </p:cNvPr>
          <p:cNvSpPr/>
          <p:nvPr/>
        </p:nvSpPr>
        <p:spPr>
          <a:xfrm>
            <a:off x="1187624" y="1151451"/>
            <a:ext cx="1331640" cy="1359793"/>
          </a:xfrm>
          <a:prstGeom prst="ellipse">
            <a:avLst/>
          </a:prstGeom>
          <a:solidFill>
            <a:srgbClr val="194F34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1131590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</a:rPr>
              <a:t>Десятичные числа 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</a:rPr>
              <a:t>512,     302,   2045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переведите </a:t>
            </a:r>
            <a:r>
              <a:rPr lang="ru-RU" sz="3200" b="1" dirty="0">
                <a:solidFill>
                  <a:schemeClr val="bg1"/>
                </a:solidFill>
              </a:rPr>
              <a:t>в шестнадцатеричную </a:t>
            </a:r>
            <a:r>
              <a:rPr lang="ru-RU" sz="3200" b="1" dirty="0" smtClean="0">
                <a:solidFill>
                  <a:schemeClr val="bg1"/>
                </a:solidFill>
              </a:rPr>
              <a:t>систему?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0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80942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51473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9912" y="360304"/>
            <a:ext cx="2484276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rgbClr val="194F34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ОТВЕТ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5656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30</a:t>
            </a:r>
            <a:endParaRPr lang="ru-RU" sz="44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1203598"/>
            <a:ext cx="323184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512</a:t>
            </a:r>
            <a:r>
              <a:rPr lang="ru-RU" sz="2400" dirty="0" smtClean="0">
                <a:solidFill>
                  <a:schemeClr val="bg1"/>
                </a:solidFill>
              </a:rPr>
              <a:t> (10сс) = 200 (16сс)</a:t>
            </a:r>
          </a:p>
          <a:p>
            <a:pPr marL="342900" indent="-342900">
              <a:lnSpc>
                <a:spcPct val="250000"/>
              </a:lnSpc>
              <a:buAutoNum type="arabicPlain" startAt="302"/>
            </a:pPr>
            <a:r>
              <a:rPr lang="ru-RU" sz="2400" dirty="0" smtClean="0">
                <a:solidFill>
                  <a:schemeClr val="bg1"/>
                </a:solidFill>
              </a:rPr>
              <a:t>(10сс) = 12Е (16сс)</a:t>
            </a:r>
          </a:p>
          <a:p>
            <a:pPr>
              <a:lnSpc>
                <a:spcPct val="2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2045</a:t>
            </a:r>
            <a:r>
              <a:rPr lang="ru-RU" sz="2400" dirty="0" smtClean="0">
                <a:solidFill>
                  <a:schemeClr val="bg1"/>
                </a:solidFill>
              </a:rPr>
              <a:t> (10сс) = </a:t>
            </a:r>
            <a:r>
              <a:rPr lang="en-US" sz="2400" dirty="0" smtClean="0">
                <a:solidFill>
                  <a:schemeClr val="bg1"/>
                </a:solidFill>
              </a:rPr>
              <a:t>7FD</a:t>
            </a:r>
            <a:r>
              <a:rPr lang="ru-RU" sz="2400" dirty="0" smtClean="0">
                <a:solidFill>
                  <a:schemeClr val="bg1"/>
                </a:solidFill>
              </a:rPr>
              <a:t> (16сс)</a:t>
            </a:r>
            <a:endParaRPr lang="ru-RU" sz="2400" dirty="0"/>
          </a:p>
        </p:txBody>
      </p:sp>
      <p:sp>
        <p:nvSpPr>
          <p:cNvPr id="11" name="Овал 10">
            <a:hlinkClick r:id="rId4" action="ppaction://hlinksldjump" highlightClick="1"/>
          </p:cNvPr>
          <p:cNvSpPr/>
          <p:nvPr/>
        </p:nvSpPr>
        <p:spPr>
          <a:xfrm>
            <a:off x="1187624" y="1139949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254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739364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266516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7743808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50</a:t>
            </a:r>
            <a:endParaRPr lang="ru-RU" sz="44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9" name="Овал 8">
            <a:hlinkClick r:id="" action="ppaction://hlinkshowjump?jump=nextslide" highlightClick="1"/>
          </p:cNvPr>
          <p:cNvSpPr/>
          <p:nvPr/>
        </p:nvSpPr>
        <p:spPr>
          <a:xfrm>
            <a:off x="1187624" y="1151451"/>
            <a:ext cx="1331640" cy="1359793"/>
          </a:xfrm>
          <a:prstGeom prst="ellipse">
            <a:avLst/>
          </a:prstGeom>
          <a:solidFill>
            <a:srgbClr val="194F34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1323515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2? (16сс) = 43 (10сс)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? – это одна цифра.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Найдите эту цифру.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8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74423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3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00199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923275" y="1299413"/>
            <a:ext cx="4825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2? (16сс) = 43 (10сс)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2*16</a:t>
            </a:r>
            <a:r>
              <a:rPr lang="ru-RU" sz="2400" baseline="30000" dirty="0" smtClean="0">
                <a:solidFill>
                  <a:schemeClr val="bg1"/>
                </a:solidFill>
              </a:rPr>
              <a:t>1</a:t>
            </a:r>
            <a:r>
              <a:rPr lang="ru-RU" sz="2400" dirty="0" smtClean="0">
                <a:solidFill>
                  <a:schemeClr val="bg1"/>
                </a:solidFill>
              </a:rPr>
              <a:t> + ?*16</a:t>
            </a:r>
            <a:r>
              <a:rPr lang="ru-RU" sz="2400" baseline="30000" dirty="0" smtClean="0">
                <a:solidFill>
                  <a:schemeClr val="bg1"/>
                </a:solidFill>
              </a:rPr>
              <a:t>0</a:t>
            </a:r>
            <a:r>
              <a:rPr lang="ru-RU" sz="2400" dirty="0" smtClean="0">
                <a:solidFill>
                  <a:schemeClr val="bg1"/>
                </a:solidFill>
              </a:rPr>
              <a:t> = 32 + ?*1 = 43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3908" y="360304"/>
            <a:ext cx="2484276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rgbClr val="194F34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ОТВЕТ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43808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50</a:t>
            </a:r>
            <a:endParaRPr lang="ru-RU" sz="44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2576974"/>
            <a:ext cx="221240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?*1 = 43 – 32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?*1 = 11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? = 11 = В (16сс)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6380" y="112229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hlinkClick r:id="rId4" action="ppaction://hlinksldjump" highlightClick="1"/>
          </p:cNvPr>
          <p:cNvSpPr/>
          <p:nvPr/>
        </p:nvSpPr>
        <p:spPr>
          <a:xfrm>
            <a:off x="1187624" y="1139949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860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12836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271325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3577679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10</a:t>
            </a:r>
            <a:endParaRPr lang="ru-RU" sz="44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29" name="Овал 28">
            <a:hlinkClick r:id="" action="ppaction://hlinkshowjump?jump=nextslide" highlightClick="1"/>
          </p:cNvPr>
          <p:cNvSpPr/>
          <p:nvPr/>
        </p:nvSpPr>
        <p:spPr>
          <a:xfrm>
            <a:off x="1187624" y="1151451"/>
            <a:ext cx="1331640" cy="1359793"/>
          </a:xfrm>
          <a:prstGeom prst="ellipse">
            <a:avLst/>
          </a:prstGeom>
          <a:solidFill>
            <a:srgbClr val="7E0000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63888" y="1203598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</a:rPr>
              <a:t>Назовите  основание и алфавит  </a:t>
            </a:r>
            <a:r>
              <a:rPr lang="ru-RU" sz="3200" b="1" dirty="0" smtClean="0">
                <a:solidFill>
                  <a:schemeClr val="bg1"/>
                </a:solidFill>
              </a:rPr>
              <a:t>десятичной </a:t>
            </a:r>
            <a:r>
              <a:rPr lang="ru-RU" sz="3200" b="1" dirty="0">
                <a:solidFill>
                  <a:schemeClr val="bg1"/>
                </a:solidFill>
              </a:rPr>
              <a:t>системы </a:t>
            </a:r>
            <a:r>
              <a:rPr lang="ru-RU" sz="3200" b="1" dirty="0" smtClean="0">
                <a:solidFill>
                  <a:schemeClr val="bg1"/>
                </a:solidFill>
              </a:rPr>
              <a:t>счисления?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51639197"/>
              </p:ext>
            </p:extLst>
          </p:nvPr>
        </p:nvGraphicFramePr>
        <p:xfrm>
          <a:off x="35496" y="267494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195736" y="267494"/>
            <a:ext cx="4968552" cy="720080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ПРАВИЛА  </a:t>
            </a:r>
            <a:r>
              <a:rPr lang="ru-RU" sz="3200" b="1" dirty="0" smtClean="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ИГРЫ</a:t>
            </a:r>
            <a:endParaRPr lang="ru-RU" sz="3200" b="1" dirty="0">
              <a:ln w="1270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81259" y="2301289"/>
            <a:ext cx="54437" cy="54437"/>
          </a:xfrm>
          <a:prstGeom prst="ellipse">
            <a:avLst/>
          </a:prstGeom>
        </p:spPr>
        <p:style>
          <a:lnRef idx="1">
            <a:schemeClr val="accent4">
              <a:hueOff val="-1860321"/>
              <a:satOff val="11208"/>
              <a:lumOff val="898"/>
              <a:alphaOff val="0"/>
            </a:schemeClr>
          </a:lnRef>
          <a:fillRef idx="2">
            <a:schemeClr val="accent4">
              <a:hueOff val="-1860321"/>
              <a:satOff val="11208"/>
              <a:lumOff val="898"/>
              <a:alphaOff val="0"/>
            </a:schemeClr>
          </a:fillRef>
          <a:effectRef idx="1">
            <a:schemeClr val="accent4">
              <a:hueOff val="-1860321"/>
              <a:satOff val="11208"/>
              <a:lumOff val="898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Овал 14"/>
          <p:cNvSpPr/>
          <p:nvPr/>
        </p:nvSpPr>
        <p:spPr>
          <a:xfrm>
            <a:off x="1547664" y="3075806"/>
            <a:ext cx="56988" cy="56988"/>
          </a:xfrm>
          <a:prstGeom prst="ellipse">
            <a:avLst/>
          </a:prstGeom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2">
            <a:schemeClr val="accent4">
              <a:hueOff val="-2976513"/>
              <a:satOff val="17933"/>
              <a:lumOff val="1437"/>
              <a:alphaOff val="0"/>
            </a:schemeClr>
          </a:fillRef>
          <a:effectRef idx="1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1840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241289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70350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3577679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10</a:t>
            </a:r>
            <a:endParaRPr lang="ru-RU" sz="44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3988" y="360304"/>
            <a:ext cx="2484276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rgbClr val="7E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ОТВЕТ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1203598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Основание десятичной </a:t>
            </a:r>
            <a:r>
              <a:rPr lang="ru-RU" sz="2400" dirty="0">
                <a:solidFill>
                  <a:schemeClr val="bg1"/>
                </a:solidFill>
              </a:rPr>
              <a:t>системы </a:t>
            </a:r>
            <a:r>
              <a:rPr lang="ru-RU" sz="2400" dirty="0" smtClean="0">
                <a:solidFill>
                  <a:schemeClr val="bg1"/>
                </a:solidFill>
              </a:rPr>
              <a:t>счисления – 10.</a:t>
            </a:r>
          </a:p>
          <a:p>
            <a:pPr>
              <a:lnSpc>
                <a:spcPct val="200000"/>
              </a:lnSpc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Алфавит – 0, 1, 2, 3, 4, 5, 6, 7, 8, 9.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hlinkClick r:id="rId4" action="ppaction://hlinksldjump" highlightClick="1"/>
          </p:cNvPr>
          <p:cNvSpPr/>
          <p:nvPr/>
        </p:nvSpPr>
        <p:spPr>
          <a:xfrm>
            <a:off x="1187624" y="1139949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50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64325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45488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5017915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20</a:t>
            </a:r>
            <a:endParaRPr lang="ru-RU" sz="44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10" name="Овал 9">
            <a:hlinkClick r:id="" action="ppaction://hlinkshowjump?jump=nextslide" highlightClick="1"/>
          </p:cNvPr>
          <p:cNvSpPr/>
          <p:nvPr/>
        </p:nvSpPr>
        <p:spPr>
          <a:xfrm>
            <a:off x="1187624" y="1151451"/>
            <a:ext cx="1331640" cy="1359793"/>
          </a:xfrm>
          <a:prstGeom prst="ellipse">
            <a:avLst/>
          </a:prstGeom>
          <a:solidFill>
            <a:srgbClr val="7E0000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203598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Двоичное число 10101111 переведите </a:t>
            </a:r>
            <a:r>
              <a:rPr lang="ru-RU" sz="3200" b="1" dirty="0">
                <a:solidFill>
                  <a:schemeClr val="bg1"/>
                </a:solidFill>
              </a:rPr>
              <a:t>в </a:t>
            </a:r>
            <a:r>
              <a:rPr lang="ru-RU" sz="3200" b="1" dirty="0" smtClean="0">
                <a:solidFill>
                  <a:schemeClr val="bg1"/>
                </a:solidFill>
              </a:rPr>
              <a:t>десятичную систему счисления?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1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61668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736616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5017915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20</a:t>
            </a:r>
            <a:endParaRPr lang="ru-RU" sz="44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32140" y="360304"/>
            <a:ext cx="2484276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rgbClr val="7E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ОТВЕТ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347614"/>
            <a:ext cx="504056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10101111 (2сс) = 175 (10сс)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Овал 10">
            <a:hlinkClick r:id="rId4" action="ppaction://hlinksldjump" highlightClick="1"/>
          </p:cNvPr>
          <p:cNvSpPr/>
          <p:nvPr/>
        </p:nvSpPr>
        <p:spPr>
          <a:xfrm>
            <a:off x="1187624" y="1139949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239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300341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309583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Овал 9">
            <a:hlinkClick r:id="" action="ppaction://hlinkshowjump?jump=nextslide" highlightClick="1"/>
          </p:cNvPr>
          <p:cNvSpPr/>
          <p:nvPr/>
        </p:nvSpPr>
        <p:spPr>
          <a:xfrm>
            <a:off x="1187624" y="1151451"/>
            <a:ext cx="1331640" cy="1359793"/>
          </a:xfrm>
          <a:prstGeom prst="ellipse">
            <a:avLst/>
          </a:prstGeom>
          <a:solidFill>
            <a:srgbClr val="7E0000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86067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30</a:t>
            </a:r>
            <a:endParaRPr lang="ru-RU" sz="44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202430"/>
            <a:ext cx="5328592" cy="3241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Найдите сумму восьмеричного числа 172 и двоичного числа 101, ответ запишите </a:t>
            </a:r>
            <a:r>
              <a:rPr lang="ru-RU" sz="3200" b="1" dirty="0">
                <a:solidFill>
                  <a:schemeClr val="bg1"/>
                </a:solidFill>
              </a:rPr>
              <a:t>в </a:t>
            </a:r>
            <a:r>
              <a:rPr lang="ru-RU" sz="3200" b="1" dirty="0" smtClean="0">
                <a:solidFill>
                  <a:schemeClr val="bg1"/>
                </a:solidFill>
              </a:rPr>
              <a:t>десятичной системе счисления?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343585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95411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6386067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30</a:t>
            </a:r>
            <a:endParaRPr lang="ru-RU" sz="44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60304"/>
            <a:ext cx="2484276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rgbClr val="7E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ОТВЕТ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347614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172 (8сс) = 1*8</a:t>
            </a:r>
            <a:r>
              <a:rPr lang="ru-RU" sz="2800" baseline="30000" dirty="0" smtClean="0">
                <a:solidFill>
                  <a:schemeClr val="bg1"/>
                </a:solidFill>
              </a:rPr>
              <a:t>2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+ </a:t>
            </a:r>
            <a:r>
              <a:rPr lang="ru-RU" sz="2800" dirty="0" smtClean="0">
                <a:solidFill>
                  <a:schemeClr val="bg1"/>
                </a:solidFill>
              </a:rPr>
              <a:t>7*8</a:t>
            </a:r>
            <a:r>
              <a:rPr lang="ru-RU" sz="2800" baseline="30000" dirty="0" smtClean="0">
                <a:solidFill>
                  <a:schemeClr val="bg1"/>
                </a:solidFill>
              </a:rPr>
              <a:t>1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+ </a:t>
            </a:r>
            <a:r>
              <a:rPr lang="ru-RU" sz="2800" dirty="0" smtClean="0">
                <a:solidFill>
                  <a:schemeClr val="bg1"/>
                </a:solidFill>
              </a:rPr>
              <a:t>2*8</a:t>
            </a:r>
            <a:r>
              <a:rPr lang="ru-RU" sz="2800" baseline="30000" dirty="0" smtClean="0">
                <a:solidFill>
                  <a:schemeClr val="bg1"/>
                </a:solidFill>
              </a:rPr>
              <a:t>0 </a:t>
            </a:r>
            <a:r>
              <a:rPr lang="ru-RU" sz="2800" dirty="0" smtClean="0">
                <a:solidFill>
                  <a:schemeClr val="bg1"/>
                </a:solidFill>
              </a:rPr>
              <a:t>= 122 (10сс)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101 (2сс) = 1*2</a:t>
            </a:r>
            <a:r>
              <a:rPr lang="ru-RU" sz="2800" baseline="30000" dirty="0" smtClean="0">
                <a:solidFill>
                  <a:schemeClr val="bg1"/>
                </a:solidFill>
              </a:rPr>
              <a:t>2</a:t>
            </a:r>
            <a:r>
              <a:rPr lang="ru-RU" sz="2800" dirty="0" smtClean="0">
                <a:solidFill>
                  <a:schemeClr val="bg1"/>
                </a:solidFill>
              </a:rPr>
              <a:t> + 0*2</a:t>
            </a:r>
            <a:r>
              <a:rPr lang="ru-RU" sz="2800" baseline="30000" dirty="0" smtClean="0">
                <a:solidFill>
                  <a:schemeClr val="bg1"/>
                </a:solidFill>
              </a:rPr>
              <a:t>1</a:t>
            </a:r>
            <a:r>
              <a:rPr lang="ru-RU" sz="2800" dirty="0" smtClean="0">
                <a:solidFill>
                  <a:schemeClr val="bg1"/>
                </a:solidFill>
              </a:rPr>
              <a:t> + 1*2</a:t>
            </a:r>
            <a:r>
              <a:rPr lang="ru-RU" sz="2800" baseline="30000" dirty="0" smtClean="0">
                <a:solidFill>
                  <a:schemeClr val="bg1"/>
                </a:solidFill>
              </a:rPr>
              <a:t>0</a:t>
            </a:r>
            <a:r>
              <a:rPr lang="ru-RU" sz="2800" dirty="0" smtClean="0">
                <a:solidFill>
                  <a:schemeClr val="bg1"/>
                </a:solidFill>
              </a:rPr>
              <a:t> =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4 + 0 + 1 = 5 (10сс)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2446" y="263446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2 1 0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1323519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2  1  0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hlinkClick r:id="rId4" action="ppaction://hlinksldjump" highlightClick="1"/>
          </p:cNvPr>
          <p:cNvSpPr/>
          <p:nvPr/>
        </p:nvSpPr>
        <p:spPr>
          <a:xfrm>
            <a:off x="1187624" y="1139949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611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864365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90388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Овал 9">
            <a:hlinkClick r:id="" action="ppaction://hlinkshowjump?jump=nextslide" highlightClick="1"/>
          </p:cNvPr>
          <p:cNvSpPr/>
          <p:nvPr/>
        </p:nvSpPr>
        <p:spPr>
          <a:xfrm>
            <a:off x="1187624" y="1151451"/>
            <a:ext cx="1331640" cy="1359793"/>
          </a:xfrm>
          <a:prstGeom prst="ellipse">
            <a:avLst/>
          </a:prstGeom>
          <a:solidFill>
            <a:srgbClr val="7E0000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54219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50</a:t>
            </a:r>
            <a:endParaRPr lang="ru-RU" sz="44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79" y="1131590"/>
            <a:ext cx="51984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Вычислите сумму чисел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1В2 (16сс) и 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17 (8сс).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Ответ дайте в десятичной системе счисления?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812092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56275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7754219" y="33950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50</a:t>
            </a:r>
            <a:endParaRPr lang="ru-RU" sz="44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60304"/>
            <a:ext cx="2484276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rgbClr val="7E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ОТВЕТ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131590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1В2 (16) = 434 (10сс)</a:t>
            </a:r>
          </a:p>
          <a:p>
            <a:pPr algn="ctr">
              <a:lnSpc>
                <a:spcPct val="2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17 (8сс) = 15 (10сс)</a:t>
            </a:r>
          </a:p>
          <a:p>
            <a:pPr algn="ctr">
              <a:lnSpc>
                <a:spcPct val="2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434 + 15 = </a:t>
            </a:r>
            <a:r>
              <a:rPr lang="ru-RU" sz="2400" u="sng" dirty="0" smtClean="0">
                <a:solidFill>
                  <a:schemeClr val="bg1"/>
                </a:solidFill>
              </a:rPr>
              <a:t>449 (10сс)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sp>
        <p:nvSpPr>
          <p:cNvPr id="11" name="Овал 10">
            <a:hlinkClick r:id="rId4" action="ppaction://hlinksldjump" highlightClick="1"/>
          </p:cNvPr>
          <p:cNvSpPr/>
          <p:nvPr/>
        </p:nvSpPr>
        <p:spPr>
          <a:xfrm>
            <a:off x="1187624" y="1139949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7356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65547636"/>
              </p:ext>
            </p:extLst>
          </p:nvPr>
        </p:nvGraphicFramePr>
        <p:xfrm>
          <a:off x="35496" y="267494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195736" y="267494"/>
            <a:ext cx="4968552" cy="720080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ПРАВИЛА  </a:t>
            </a:r>
            <a:r>
              <a:rPr lang="ru-RU" sz="3200" b="1" dirty="0" smtClean="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ИГРЫ</a:t>
            </a:r>
            <a:endParaRPr lang="ru-RU" sz="3200" b="1" dirty="0">
              <a:ln w="1270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81259" y="2301289"/>
            <a:ext cx="54437" cy="54437"/>
          </a:xfrm>
          <a:prstGeom prst="ellipse">
            <a:avLst/>
          </a:prstGeom>
        </p:spPr>
        <p:style>
          <a:lnRef idx="1">
            <a:schemeClr val="accent4">
              <a:hueOff val="-1860321"/>
              <a:satOff val="11208"/>
              <a:lumOff val="898"/>
              <a:alphaOff val="0"/>
            </a:schemeClr>
          </a:lnRef>
          <a:fillRef idx="2">
            <a:schemeClr val="accent4">
              <a:hueOff val="-1860321"/>
              <a:satOff val="11208"/>
              <a:lumOff val="898"/>
              <a:alphaOff val="0"/>
            </a:schemeClr>
          </a:fillRef>
          <a:effectRef idx="1">
            <a:schemeClr val="accent4">
              <a:hueOff val="-1860321"/>
              <a:satOff val="11208"/>
              <a:lumOff val="898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Овал 14"/>
          <p:cNvSpPr/>
          <p:nvPr/>
        </p:nvSpPr>
        <p:spPr>
          <a:xfrm>
            <a:off x="1547664" y="3075806"/>
            <a:ext cx="56988" cy="56988"/>
          </a:xfrm>
          <a:prstGeom prst="ellipse">
            <a:avLst/>
          </a:prstGeom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2">
            <a:schemeClr val="accent4">
              <a:hueOff val="-2976513"/>
              <a:satOff val="17933"/>
              <a:lumOff val="1437"/>
              <a:alphaOff val="0"/>
            </a:schemeClr>
          </a:fillRef>
          <a:effectRef idx="1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33301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975691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18631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Теория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счисления</a:t>
                      </a:r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blipFill>
                      <a:blip r:embed="rId11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hlinkClick r:id="rId12" action="ppaction://hlinksldjump"/>
          </p:cNvPr>
          <p:cNvSpPr/>
          <p:nvPr/>
        </p:nvSpPr>
        <p:spPr>
          <a:xfrm>
            <a:off x="3563888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10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20024" y="267494"/>
            <a:ext cx="1368000" cy="460851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88176" y="267494"/>
            <a:ext cx="1368000" cy="460851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56328" y="267494"/>
            <a:ext cx="1368000" cy="460851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24480" y="267494"/>
            <a:ext cx="1368000" cy="460851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rId13" action="ppaction://hlinksldjump"/>
          </p:cNvPr>
          <p:cNvSpPr/>
          <p:nvPr/>
        </p:nvSpPr>
        <p:spPr>
          <a:xfrm>
            <a:off x="5004124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20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7" name="Прямоугольник 26">
            <a:hlinkClick r:id="rId14" action="ppaction://hlinksldjump"/>
          </p:cNvPr>
          <p:cNvSpPr/>
          <p:nvPr/>
        </p:nvSpPr>
        <p:spPr>
          <a:xfrm>
            <a:off x="6372276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30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>
            <a:off x="7740428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50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1" name="Прямоугольник 30">
            <a:hlinkClick r:id="rId16" action="ppaction://hlinksldjump"/>
          </p:cNvPr>
          <p:cNvSpPr/>
          <p:nvPr/>
        </p:nvSpPr>
        <p:spPr>
          <a:xfrm>
            <a:off x="3563888" y="1275606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10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2" name="Прямоугольник 31">
            <a:hlinkClick r:id="rId17" action="ppaction://hlinksldjump"/>
          </p:cNvPr>
          <p:cNvSpPr/>
          <p:nvPr/>
        </p:nvSpPr>
        <p:spPr>
          <a:xfrm>
            <a:off x="5004124" y="1275606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20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3" name="Прямоугольник 32">
            <a:hlinkClick r:id="rId18" action="ppaction://hlinksldjump"/>
          </p:cNvPr>
          <p:cNvSpPr/>
          <p:nvPr/>
        </p:nvSpPr>
        <p:spPr>
          <a:xfrm>
            <a:off x="6372276" y="1275606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30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4" name="Прямоугольник 33">
            <a:hlinkClick r:id="rId19" action="ppaction://hlinksldjump"/>
          </p:cNvPr>
          <p:cNvSpPr/>
          <p:nvPr/>
        </p:nvSpPr>
        <p:spPr>
          <a:xfrm>
            <a:off x="7740428" y="1275606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oadway" pitchFamily="82" charset="0"/>
              </a:rPr>
              <a:t>50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5" name="Прямоугольник 34">
            <a:hlinkClick r:id="rId20" action="ppaction://hlinksldjump"/>
          </p:cNvPr>
          <p:cNvSpPr/>
          <p:nvPr/>
        </p:nvSpPr>
        <p:spPr>
          <a:xfrm>
            <a:off x="3563888" y="2211710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10</a:t>
            </a:r>
            <a:endParaRPr lang="ru-RU" sz="44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6" name="Прямоугольник 35">
            <a:hlinkClick r:id="rId21" action="ppaction://hlinksldjump"/>
          </p:cNvPr>
          <p:cNvSpPr/>
          <p:nvPr/>
        </p:nvSpPr>
        <p:spPr>
          <a:xfrm>
            <a:off x="5004124" y="2211710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20</a:t>
            </a:r>
            <a:endParaRPr lang="ru-RU" sz="44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37" name="Прямоугольник 36">
            <a:hlinkClick r:id="rId22" action="ppaction://hlinksldjump"/>
          </p:cNvPr>
          <p:cNvSpPr/>
          <p:nvPr/>
        </p:nvSpPr>
        <p:spPr>
          <a:xfrm>
            <a:off x="6372276" y="2211710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30</a:t>
            </a:r>
            <a:endParaRPr lang="ru-RU" sz="44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38" name="Прямоугольник 37">
            <a:hlinkClick r:id="rId23" action="ppaction://hlinksldjump"/>
          </p:cNvPr>
          <p:cNvSpPr/>
          <p:nvPr/>
        </p:nvSpPr>
        <p:spPr>
          <a:xfrm>
            <a:off x="7740428" y="2211710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50</a:t>
            </a:r>
            <a:endParaRPr lang="ru-RU" sz="44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39" name="Прямоугольник 38">
            <a:hlinkClick r:id="rId24" action="ppaction://hlinksldjump"/>
          </p:cNvPr>
          <p:cNvSpPr/>
          <p:nvPr/>
        </p:nvSpPr>
        <p:spPr>
          <a:xfrm>
            <a:off x="3567268" y="3142995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10</a:t>
            </a:r>
            <a:endParaRPr lang="ru-RU" sz="44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40" name="Прямоугольник 39">
            <a:hlinkClick r:id="rId25" action="ppaction://hlinksldjump"/>
          </p:cNvPr>
          <p:cNvSpPr/>
          <p:nvPr/>
        </p:nvSpPr>
        <p:spPr>
          <a:xfrm>
            <a:off x="5007504" y="3142995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20</a:t>
            </a:r>
            <a:endParaRPr lang="ru-RU" sz="44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41" name="Прямоугольник 40">
            <a:hlinkClick r:id="rId26" action="ppaction://hlinksldjump"/>
          </p:cNvPr>
          <p:cNvSpPr/>
          <p:nvPr/>
        </p:nvSpPr>
        <p:spPr>
          <a:xfrm>
            <a:off x="6375656" y="3142995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30</a:t>
            </a:r>
            <a:endParaRPr lang="ru-RU" sz="44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42" name="Прямоугольник 41">
            <a:hlinkClick r:id="rId27" action="ppaction://hlinksldjump"/>
          </p:cNvPr>
          <p:cNvSpPr/>
          <p:nvPr/>
        </p:nvSpPr>
        <p:spPr>
          <a:xfrm>
            <a:off x="7743808" y="3142995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50</a:t>
            </a:r>
            <a:endParaRPr lang="ru-RU" sz="44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43" name="Прямоугольник 42">
            <a:hlinkClick r:id="rId28" action="ppaction://hlinksldjump"/>
          </p:cNvPr>
          <p:cNvSpPr/>
          <p:nvPr/>
        </p:nvSpPr>
        <p:spPr>
          <a:xfrm>
            <a:off x="3563824" y="4011910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10</a:t>
            </a:r>
            <a:endParaRPr lang="ru-RU" sz="44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44" name="Прямоугольник 43">
            <a:hlinkClick r:id="rId29" action="ppaction://hlinksldjump"/>
          </p:cNvPr>
          <p:cNvSpPr/>
          <p:nvPr/>
        </p:nvSpPr>
        <p:spPr>
          <a:xfrm>
            <a:off x="5004060" y="4011910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20</a:t>
            </a:r>
            <a:endParaRPr lang="ru-RU" sz="44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45" name="Прямоугольник 44">
            <a:hlinkClick r:id="rId30" action="ppaction://hlinksldjump"/>
          </p:cNvPr>
          <p:cNvSpPr/>
          <p:nvPr/>
        </p:nvSpPr>
        <p:spPr>
          <a:xfrm>
            <a:off x="6372212" y="4011910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30</a:t>
            </a:r>
            <a:endParaRPr lang="ru-RU" sz="44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46" name="Прямоугольник 45">
            <a:hlinkClick r:id="rId31" action="ppaction://hlinksldjump"/>
          </p:cNvPr>
          <p:cNvSpPr/>
          <p:nvPr/>
        </p:nvSpPr>
        <p:spPr>
          <a:xfrm>
            <a:off x="7740364" y="4011910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50</a:t>
            </a:r>
            <a:endParaRPr lang="ru-RU" sz="44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93110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T w="12700" cmpd="sng">
                      <a:noFill/>
                    </a:lnT>
                    <a:lnB>
                      <a:noFill/>
                    </a:lnB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246766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Теория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63888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10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" name="Овал 1">
            <a:hlinkClick r:id="" action="ppaction://hlinkshowjump?jump=nextslide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115831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Что такое система счисления?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Дайте определение.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209183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T w="12700" cmpd="sng">
                      <a:noFill/>
                    </a:lnT>
                    <a:lnB>
                      <a:noFill/>
                    </a:lnB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06544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Теория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44008" y="366222"/>
            <a:ext cx="2448272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ОТВЕТ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" name="Овал 1">
            <a:hlinkClick r:id="rId4" action="ppaction://hlinksldjump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Вернуться 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1182647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solidFill>
                  <a:schemeClr val="bg1"/>
                </a:solidFill>
              </a:rPr>
              <a:t>Система счисления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– это совокупность правил записи чисел с помощью определенного набора символов, который называется цифрами.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10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33189"/>
              </p:ext>
            </p:extLst>
          </p:nvPr>
        </p:nvGraphicFramePr>
        <p:xfrm>
          <a:off x="3348488" y="249494"/>
          <a:ext cx="5543992" cy="46445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543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T w="12700" cmpd="sng">
                      <a:noFill/>
                    </a:lnT>
                    <a:lnB>
                      <a:noFill/>
                    </a:lnB>
                    <a:blipFill dpi="0" rotWithShape="1">
                      <a:blip r:embed="rId2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220462"/>
              </p:ext>
            </p:extLst>
          </p:nvPr>
        </p:nvGraphicFramePr>
        <p:xfrm>
          <a:off x="251520" y="249494"/>
          <a:ext cx="3096000" cy="4644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0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Теория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>
                    <a:lnB w="12700" cmpd="sng">
                      <a:noFill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8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4124" y="366222"/>
            <a:ext cx="936104" cy="7920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20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Овал 8">
            <a:hlinkClick r:id="" action="ppaction://hlinkshowjump?jump=nextslide" highlightClick="1"/>
          </p:cNvPr>
          <p:cNvSpPr/>
          <p:nvPr/>
        </p:nvSpPr>
        <p:spPr>
          <a:xfrm>
            <a:off x="251520" y="3363838"/>
            <a:ext cx="1331640" cy="1359793"/>
          </a:xfrm>
          <a:prstGeom prst="ellipse">
            <a:avLst/>
          </a:prstGeom>
          <a:blipFill dpi="0"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1188440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Перечислите виды систем счисления?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Дайте характеристику каждой из них.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19759</TotalTime>
  <Words>1352</Words>
  <Application>Microsoft Office PowerPoint</Application>
  <PresentationFormat>Экран (16:9)</PresentationFormat>
  <Paragraphs>325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Представление числовой информации. Системы счисления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счисления</dc:title>
  <dc:creator>Lenovo</dc:creator>
  <cp:lastModifiedBy>Пользователь Windows</cp:lastModifiedBy>
  <cp:revision>101</cp:revision>
  <dcterms:created xsi:type="dcterms:W3CDTF">2023-02-11T10:42:16Z</dcterms:created>
  <dcterms:modified xsi:type="dcterms:W3CDTF">2025-03-01T18:55:30Z</dcterms:modified>
</cp:coreProperties>
</file>